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18" r:id="rId18"/>
  </p:sldMasterIdLst>
  <p:notesMasterIdLst>
    <p:notesMasterId r:id="rId51"/>
  </p:notesMasterIdLst>
  <p:handoutMasterIdLst>
    <p:handoutMasterId r:id="rId52"/>
  </p:handoutMasterIdLst>
  <p:sldIdLst>
    <p:sldId id="4199" r:id="rId19"/>
    <p:sldId id="4193" r:id="rId20"/>
    <p:sldId id="2147470568" r:id="rId21"/>
    <p:sldId id="4194" r:id="rId22"/>
    <p:sldId id="4174" r:id="rId23"/>
    <p:sldId id="2145705943" r:id="rId24"/>
    <p:sldId id="2134807422" r:id="rId25"/>
    <p:sldId id="2147470569" r:id="rId26"/>
    <p:sldId id="2134807420" r:id="rId27"/>
    <p:sldId id="2147470571" r:id="rId28"/>
    <p:sldId id="4188" r:id="rId29"/>
    <p:sldId id="4172" r:id="rId30"/>
    <p:sldId id="4285" r:id="rId31"/>
    <p:sldId id="4179" r:id="rId32"/>
    <p:sldId id="2147470575" r:id="rId33"/>
    <p:sldId id="2147470570" r:id="rId34"/>
    <p:sldId id="2147470576" r:id="rId35"/>
    <p:sldId id="2147470573" r:id="rId36"/>
    <p:sldId id="4154" r:id="rId37"/>
    <p:sldId id="2147470581" r:id="rId38"/>
    <p:sldId id="2147470585" r:id="rId39"/>
    <p:sldId id="2147470589" r:id="rId40"/>
    <p:sldId id="2147470590" r:id="rId41"/>
    <p:sldId id="2147470591" r:id="rId42"/>
    <p:sldId id="4190" r:id="rId43"/>
    <p:sldId id="2147470598" r:id="rId44"/>
    <p:sldId id="2147470599" r:id="rId45"/>
    <p:sldId id="2147470572" r:id="rId46"/>
    <p:sldId id="2147470583" r:id="rId47"/>
    <p:sldId id="2147470584" r:id="rId48"/>
    <p:sldId id="5559" r:id="rId49"/>
    <p:sldId id="4144" r:id="rId50"/>
  </p:sldIdLst>
  <p:sldSz cx="9144000" cy="5143500" type="screen16x9"/>
  <p:notesSz cx="9144000" cy="6858000"/>
  <p:defaultTextStyle>
    <a:defPPr>
      <a:defRPr lang="en-US"/>
    </a:defPPr>
    <a:lvl1pPr algn="l" defTabSz="685766"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1pPr>
    <a:lvl2pPr marL="342884" indent="114294" algn="l" defTabSz="685766"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2pPr>
    <a:lvl3pPr marL="685766" indent="228588" algn="l" defTabSz="685766"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3pPr>
    <a:lvl4pPr marL="1028649" indent="342884" algn="l" defTabSz="685766"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4pPr>
    <a:lvl5pPr marL="1371532" indent="457178" algn="l" defTabSz="685766"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5pPr>
    <a:lvl6pPr marL="2285886" algn="l" defTabSz="914355" rtl="0" eaLnBrk="1" latinLnBrk="0" hangingPunct="1">
      <a:defRPr sz="1300" kern="1200">
        <a:solidFill>
          <a:schemeClr val="tx1"/>
        </a:solidFill>
        <a:latin typeface="Rockwell" panose="02060603020205020403" pitchFamily="18" charset="77"/>
        <a:ea typeface="+mn-ea"/>
        <a:cs typeface="+mn-cs"/>
      </a:defRPr>
    </a:lvl6pPr>
    <a:lvl7pPr marL="2743064" algn="l" defTabSz="914355" rtl="0" eaLnBrk="1" latinLnBrk="0" hangingPunct="1">
      <a:defRPr sz="1300" kern="1200">
        <a:solidFill>
          <a:schemeClr val="tx1"/>
        </a:solidFill>
        <a:latin typeface="Rockwell" panose="02060603020205020403" pitchFamily="18" charset="77"/>
        <a:ea typeface="+mn-ea"/>
        <a:cs typeface="+mn-cs"/>
      </a:defRPr>
    </a:lvl7pPr>
    <a:lvl8pPr marL="3200240" algn="l" defTabSz="914355" rtl="0" eaLnBrk="1" latinLnBrk="0" hangingPunct="1">
      <a:defRPr sz="1300" kern="1200">
        <a:solidFill>
          <a:schemeClr val="tx1"/>
        </a:solidFill>
        <a:latin typeface="Rockwell" panose="02060603020205020403" pitchFamily="18" charset="77"/>
        <a:ea typeface="+mn-ea"/>
        <a:cs typeface="+mn-cs"/>
      </a:defRPr>
    </a:lvl8pPr>
    <a:lvl9pPr marL="3657418" algn="l" defTabSz="914355" rtl="0" eaLnBrk="1" latinLnBrk="0" hangingPunct="1">
      <a:defRPr sz="1300" kern="1200">
        <a:solidFill>
          <a:schemeClr val="tx1"/>
        </a:solidFill>
        <a:latin typeface="Rockwell" panose="02060603020205020403" pitchFamily="18" charset="77"/>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7B8"/>
    <a:srgbClr val="373A36"/>
    <a:srgbClr val="414042"/>
    <a:srgbClr val="F9F9F8"/>
    <a:srgbClr val="005092"/>
    <a:srgbClr val="A1A5B9"/>
    <a:srgbClr val="FFFFFF"/>
    <a:srgbClr val="E1E1DD"/>
    <a:srgbClr val="FEFEFE"/>
    <a:srgbClr val="0A2C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48EAFC-8B4C-5E4F-8F71-9C9BCF0860B7}" v="106" dt="2024-08-27T22:03:15.628"/>
  </p1510:revLst>
</p1510:revInfo>
</file>

<file path=ppt/tableStyles.xml><?xml version="1.0" encoding="utf-8"?>
<a:tblStyleLst xmlns:a="http://schemas.openxmlformats.org/drawingml/2006/main" def="{5C22544A-7EE6-4342-B048-85BDC9FD1C3A}">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21" autoAdjust="0"/>
    <p:restoredTop sz="94247" autoAdjust="0"/>
  </p:normalViewPr>
  <p:slideViewPr>
    <p:cSldViewPr snapToGrid="0" snapToObjects="1">
      <p:cViewPr>
        <p:scale>
          <a:sx n="162" d="100"/>
          <a:sy n="162" d="100"/>
        </p:scale>
        <p:origin x="768" y="136"/>
      </p:cViewPr>
      <p:guideLst/>
    </p:cSldViewPr>
  </p:slideViewPr>
  <p:outlineViewPr>
    <p:cViewPr>
      <p:scale>
        <a:sx n="33" d="100"/>
        <a:sy n="33" d="100"/>
      </p:scale>
      <p:origin x="0" y="-2150"/>
    </p:cViewPr>
  </p:outlineViewPr>
  <p:notesTextViewPr>
    <p:cViewPr>
      <p:scale>
        <a:sx n="1" d="1"/>
        <a:sy n="1" d="1"/>
      </p:scale>
      <p:origin x="0" y="0"/>
    </p:cViewPr>
  </p:notesTextViewPr>
  <p:sorterViewPr>
    <p:cViewPr varScale="1">
      <p:scale>
        <a:sx n="1" d="1"/>
        <a:sy n="1" d="1"/>
      </p:scale>
      <p:origin x="0" y="0"/>
    </p:cViewPr>
  </p:sorterViewPr>
  <p:notesViewPr>
    <p:cSldViewPr snapToGrid="0" snapToObjects="1">
      <p:cViewPr varScale="1">
        <p:scale>
          <a:sx n="111" d="100"/>
          <a:sy n="111" d="100"/>
        </p:scale>
        <p:origin x="2448"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slideMaster" Target="slideMasters/slideMaster1.xml"/><Relationship Id="rId26" Type="http://schemas.openxmlformats.org/officeDocument/2006/relationships/slide" Target="slides/slide8.xml"/><Relationship Id="rId39" Type="http://schemas.openxmlformats.org/officeDocument/2006/relationships/slide" Target="slides/slide21.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slide" Target="slides/slide24.xml"/><Relationship Id="rId47" Type="http://schemas.openxmlformats.org/officeDocument/2006/relationships/slide" Target="slides/slide29.xml"/><Relationship Id="rId50" Type="http://schemas.openxmlformats.org/officeDocument/2006/relationships/slide" Target="slides/slide32.xml"/><Relationship Id="rId55" Type="http://schemas.openxmlformats.org/officeDocument/2006/relationships/viewProps" Target="viewProps.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customXml" Target="../customXml/item16.xml"/><Relationship Id="rId29" Type="http://schemas.openxmlformats.org/officeDocument/2006/relationships/slide" Target="slides/slide11.xml"/><Relationship Id="rId11" Type="http://schemas.openxmlformats.org/officeDocument/2006/relationships/customXml" Target="../customXml/item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commentAuthors" Target="commentAuthors.xml"/><Relationship Id="rId58" Type="http://schemas.microsoft.com/office/2016/11/relationships/changesInfo" Target="changesInfos/changesInfo1.xml"/><Relationship Id="rId5" Type="http://schemas.openxmlformats.org/officeDocument/2006/relationships/customXml" Target="../customXml/item5.xml"/><Relationship Id="rId19" Type="http://schemas.openxmlformats.org/officeDocument/2006/relationships/slide" Target="slides/slide1.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customXml" Target="../customXml/item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theme" Target="theme/theme1.xml"/><Relationship Id="rId8" Type="http://schemas.openxmlformats.org/officeDocument/2006/relationships/customXml" Target="../customXml/item8.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microsoft.com/office/2015/10/relationships/revisionInfo" Target="revisionInfo.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tableStyles" Target="tableStyles.xml"/><Relationship Id="rId10" Type="http://schemas.openxmlformats.org/officeDocument/2006/relationships/customXml" Target="../customXml/item10.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itlan Kelly" userId="9f64a926-c2f8-48ad-8d3f-3e76d954c528" providerId="ADAL" clId="{BB48EAFC-8B4C-5E4F-8F71-9C9BCF0860B7}"/>
    <pc:docChg chg="undo custSel modSld">
      <pc:chgData name="Kaitlan Kelly" userId="9f64a926-c2f8-48ad-8d3f-3e76d954c528" providerId="ADAL" clId="{BB48EAFC-8B4C-5E4F-8F71-9C9BCF0860B7}" dt="2024-08-28T15:20:08.783" v="1333" actId="12"/>
      <pc:docMkLst>
        <pc:docMk/>
      </pc:docMkLst>
      <pc:sldChg chg="delSp modSp mod">
        <pc:chgData name="Kaitlan Kelly" userId="9f64a926-c2f8-48ad-8d3f-3e76d954c528" providerId="ADAL" clId="{BB48EAFC-8B4C-5E4F-8F71-9C9BCF0860B7}" dt="2024-08-26T18:19:33.386" v="368" actId="1076"/>
        <pc:sldMkLst>
          <pc:docMk/>
          <pc:sldMk cId="1904739588" sldId="4154"/>
        </pc:sldMkLst>
        <pc:spChg chg="mod">
          <ac:chgData name="Kaitlan Kelly" userId="9f64a926-c2f8-48ad-8d3f-3e76d954c528" providerId="ADAL" clId="{BB48EAFC-8B4C-5E4F-8F71-9C9BCF0860B7}" dt="2024-08-26T18:19:33.386" v="368" actId="1076"/>
          <ac:spMkLst>
            <pc:docMk/>
            <pc:sldMk cId="1904739588" sldId="4154"/>
            <ac:spMk id="4" creationId="{7E9130B3-60B3-FE96-7293-6DC6E5DC63C0}"/>
          </ac:spMkLst>
        </pc:spChg>
        <pc:spChg chg="mod">
          <ac:chgData name="Kaitlan Kelly" userId="9f64a926-c2f8-48ad-8d3f-3e76d954c528" providerId="ADAL" clId="{BB48EAFC-8B4C-5E4F-8F71-9C9BCF0860B7}" dt="2024-08-26T18:19:13.372" v="366" actId="1076"/>
          <ac:spMkLst>
            <pc:docMk/>
            <pc:sldMk cId="1904739588" sldId="4154"/>
            <ac:spMk id="6" creationId="{0FA050CC-51DA-0528-AC11-4707EEA72315}"/>
          </ac:spMkLst>
        </pc:spChg>
        <pc:spChg chg="mod">
          <ac:chgData name="Kaitlan Kelly" userId="9f64a926-c2f8-48ad-8d3f-3e76d954c528" providerId="ADAL" clId="{BB48EAFC-8B4C-5E4F-8F71-9C9BCF0860B7}" dt="2024-08-26T18:19:13.372" v="366" actId="1076"/>
          <ac:spMkLst>
            <pc:docMk/>
            <pc:sldMk cId="1904739588" sldId="4154"/>
            <ac:spMk id="13" creationId="{B5E8A664-CD87-B028-340E-9AF82E19B37F}"/>
          </ac:spMkLst>
        </pc:spChg>
        <pc:spChg chg="mod">
          <ac:chgData name="Kaitlan Kelly" userId="9f64a926-c2f8-48ad-8d3f-3e76d954c528" providerId="ADAL" clId="{BB48EAFC-8B4C-5E4F-8F71-9C9BCF0860B7}" dt="2024-08-26T18:19:24.737" v="367" actId="1076"/>
          <ac:spMkLst>
            <pc:docMk/>
            <pc:sldMk cId="1904739588" sldId="4154"/>
            <ac:spMk id="20" creationId="{E2679543-A635-1AC2-5D27-B4BFE782E716}"/>
          </ac:spMkLst>
        </pc:spChg>
        <pc:spChg chg="mod">
          <ac:chgData name="Kaitlan Kelly" userId="9f64a926-c2f8-48ad-8d3f-3e76d954c528" providerId="ADAL" clId="{BB48EAFC-8B4C-5E4F-8F71-9C9BCF0860B7}" dt="2024-08-26T18:19:24.737" v="367" actId="1076"/>
          <ac:spMkLst>
            <pc:docMk/>
            <pc:sldMk cId="1904739588" sldId="4154"/>
            <ac:spMk id="23" creationId="{205BCCFE-24AB-40DF-CDE7-87B6FBAD7A2B}"/>
          </ac:spMkLst>
        </pc:spChg>
        <pc:grpChg chg="mod">
          <ac:chgData name="Kaitlan Kelly" userId="9f64a926-c2f8-48ad-8d3f-3e76d954c528" providerId="ADAL" clId="{BB48EAFC-8B4C-5E4F-8F71-9C9BCF0860B7}" dt="2024-08-26T18:19:24.737" v="367" actId="1076"/>
          <ac:grpSpMkLst>
            <pc:docMk/>
            <pc:sldMk cId="1904739588" sldId="4154"/>
            <ac:grpSpMk id="21" creationId="{60105130-43A8-CED2-F786-EABFC871557B}"/>
          </ac:grpSpMkLst>
        </pc:grpChg>
        <pc:picChg chg="del">
          <ac:chgData name="Kaitlan Kelly" userId="9f64a926-c2f8-48ad-8d3f-3e76d954c528" providerId="ADAL" clId="{BB48EAFC-8B4C-5E4F-8F71-9C9BCF0860B7}" dt="2024-08-26T18:19:04.857" v="365" actId="478"/>
          <ac:picMkLst>
            <pc:docMk/>
            <pc:sldMk cId="1904739588" sldId="4154"/>
            <ac:picMk id="3" creationId="{CD68CD33-08BC-067A-6066-1702616772F8}"/>
          </ac:picMkLst>
        </pc:picChg>
        <pc:picChg chg="mod">
          <ac:chgData name="Kaitlan Kelly" userId="9f64a926-c2f8-48ad-8d3f-3e76d954c528" providerId="ADAL" clId="{BB48EAFC-8B4C-5E4F-8F71-9C9BCF0860B7}" dt="2024-08-26T18:19:24.737" v="367" actId="1076"/>
          <ac:picMkLst>
            <pc:docMk/>
            <pc:sldMk cId="1904739588" sldId="4154"/>
            <ac:picMk id="29" creationId="{5817E217-F214-B016-04DB-CBA9AB0B8780}"/>
          </ac:picMkLst>
        </pc:picChg>
      </pc:sldChg>
      <pc:sldChg chg="addSp delSp modSp mod modClrScheme chgLayout">
        <pc:chgData name="Kaitlan Kelly" userId="9f64a926-c2f8-48ad-8d3f-3e76d954c528" providerId="ADAL" clId="{BB48EAFC-8B4C-5E4F-8F71-9C9BCF0860B7}" dt="2024-08-27T22:02:33.228" v="1322" actId="1076"/>
        <pc:sldMkLst>
          <pc:docMk/>
          <pc:sldMk cId="3772678038" sldId="4172"/>
        </pc:sldMkLst>
        <pc:spChg chg="del mod">
          <ac:chgData name="Kaitlan Kelly" userId="9f64a926-c2f8-48ad-8d3f-3e76d954c528" providerId="ADAL" clId="{BB48EAFC-8B4C-5E4F-8F71-9C9BCF0860B7}" dt="2024-08-26T18:15:17.859" v="289" actId="478"/>
          <ac:spMkLst>
            <pc:docMk/>
            <pc:sldMk cId="3772678038" sldId="4172"/>
            <ac:spMk id="2" creationId="{A5422B71-6AAA-3018-DEF8-13FA4E8ACF17}"/>
          </ac:spMkLst>
        </pc:spChg>
        <pc:spChg chg="del mod">
          <ac:chgData name="Kaitlan Kelly" userId="9f64a926-c2f8-48ad-8d3f-3e76d954c528" providerId="ADAL" clId="{BB48EAFC-8B4C-5E4F-8F71-9C9BCF0860B7}" dt="2024-08-26T18:15:17.859" v="289" actId="478"/>
          <ac:spMkLst>
            <pc:docMk/>
            <pc:sldMk cId="3772678038" sldId="4172"/>
            <ac:spMk id="3" creationId="{05B23924-BC11-59FB-26BF-BE80C53D7AC8}"/>
          </ac:spMkLst>
        </pc:spChg>
        <pc:spChg chg="del">
          <ac:chgData name="Kaitlan Kelly" userId="9f64a926-c2f8-48ad-8d3f-3e76d954c528" providerId="ADAL" clId="{BB48EAFC-8B4C-5E4F-8F71-9C9BCF0860B7}" dt="2024-08-26T18:13:30.675" v="231" actId="478"/>
          <ac:spMkLst>
            <pc:docMk/>
            <pc:sldMk cId="3772678038" sldId="4172"/>
            <ac:spMk id="7" creationId="{24231535-6BF0-AFE7-DCDA-E02EF45660DE}"/>
          </ac:spMkLst>
        </pc:spChg>
        <pc:spChg chg="mod">
          <ac:chgData name="Kaitlan Kelly" userId="9f64a926-c2f8-48ad-8d3f-3e76d954c528" providerId="ADAL" clId="{BB48EAFC-8B4C-5E4F-8F71-9C9BCF0860B7}" dt="2024-08-26T18:15:09.066" v="286" actId="14100"/>
          <ac:spMkLst>
            <pc:docMk/>
            <pc:sldMk cId="3772678038" sldId="4172"/>
            <ac:spMk id="9" creationId="{AFF41BCE-A4EA-7AF4-2D18-C0C49554DE62}"/>
          </ac:spMkLst>
        </pc:spChg>
        <pc:spChg chg="mod">
          <ac:chgData name="Kaitlan Kelly" userId="9f64a926-c2f8-48ad-8d3f-3e76d954c528" providerId="ADAL" clId="{BB48EAFC-8B4C-5E4F-8F71-9C9BCF0860B7}" dt="2024-08-26T18:15:12.215" v="287" actId="14100"/>
          <ac:spMkLst>
            <pc:docMk/>
            <pc:sldMk cId="3772678038" sldId="4172"/>
            <ac:spMk id="10" creationId="{AF989E1B-D7F0-F40D-7B9D-85A76781F407}"/>
          </ac:spMkLst>
        </pc:spChg>
        <pc:spChg chg="del mod">
          <ac:chgData name="Kaitlan Kelly" userId="9f64a926-c2f8-48ad-8d3f-3e76d954c528" providerId="ADAL" clId="{BB48EAFC-8B4C-5E4F-8F71-9C9BCF0860B7}" dt="2024-08-26T18:14:43.933" v="279" actId="478"/>
          <ac:spMkLst>
            <pc:docMk/>
            <pc:sldMk cId="3772678038" sldId="4172"/>
            <ac:spMk id="12" creationId="{1D826D02-54C4-03E2-303D-DEABF072F11F}"/>
          </ac:spMkLst>
        </pc:spChg>
        <pc:spChg chg="del mod">
          <ac:chgData name="Kaitlan Kelly" userId="9f64a926-c2f8-48ad-8d3f-3e76d954c528" providerId="ADAL" clId="{BB48EAFC-8B4C-5E4F-8F71-9C9BCF0860B7}" dt="2024-08-26T18:14:38.188" v="277" actId="478"/>
          <ac:spMkLst>
            <pc:docMk/>
            <pc:sldMk cId="3772678038" sldId="4172"/>
            <ac:spMk id="13" creationId="{27B326B6-A6DF-911C-E03F-757678E8CDAC}"/>
          </ac:spMkLst>
        </pc:spChg>
        <pc:spChg chg="mod">
          <ac:chgData name="Kaitlan Kelly" userId="9f64a926-c2f8-48ad-8d3f-3e76d954c528" providerId="ADAL" clId="{BB48EAFC-8B4C-5E4F-8F71-9C9BCF0860B7}" dt="2024-08-26T18:26:09.789" v="392" actId="14100"/>
          <ac:spMkLst>
            <pc:docMk/>
            <pc:sldMk cId="3772678038" sldId="4172"/>
            <ac:spMk id="14" creationId="{22F8CE57-4222-A5D7-AFA5-1B7FC905DC2C}"/>
          </ac:spMkLst>
        </pc:spChg>
        <pc:spChg chg="add del mod">
          <ac:chgData name="Kaitlan Kelly" userId="9f64a926-c2f8-48ad-8d3f-3e76d954c528" providerId="ADAL" clId="{BB48EAFC-8B4C-5E4F-8F71-9C9BCF0860B7}" dt="2024-08-26T18:15:24.054" v="290" actId="478"/>
          <ac:spMkLst>
            <pc:docMk/>
            <pc:sldMk cId="3772678038" sldId="4172"/>
            <ac:spMk id="16" creationId="{BF3102F3-6A12-0591-F52B-6573E301B740}"/>
          </ac:spMkLst>
        </pc:spChg>
        <pc:spChg chg="add del mod">
          <ac:chgData name="Kaitlan Kelly" userId="9f64a926-c2f8-48ad-8d3f-3e76d954c528" providerId="ADAL" clId="{BB48EAFC-8B4C-5E4F-8F71-9C9BCF0860B7}" dt="2024-08-26T18:15:24.054" v="290" actId="478"/>
          <ac:spMkLst>
            <pc:docMk/>
            <pc:sldMk cId="3772678038" sldId="4172"/>
            <ac:spMk id="18" creationId="{1118557C-5D98-FB9B-32ED-9DC278D6CA9F}"/>
          </ac:spMkLst>
        </pc:spChg>
        <pc:spChg chg="add mod ord">
          <ac:chgData name="Kaitlan Kelly" userId="9f64a926-c2f8-48ad-8d3f-3e76d954c528" providerId="ADAL" clId="{BB48EAFC-8B4C-5E4F-8F71-9C9BCF0860B7}" dt="2024-08-26T18:29:59.337" v="586" actId="1076"/>
          <ac:spMkLst>
            <pc:docMk/>
            <pc:sldMk cId="3772678038" sldId="4172"/>
            <ac:spMk id="19" creationId="{861666F4-FB15-65F0-4E4F-9212601A0F88}"/>
          </ac:spMkLst>
        </pc:spChg>
        <pc:spChg chg="mod">
          <ac:chgData name="Kaitlan Kelly" userId="9f64a926-c2f8-48ad-8d3f-3e76d954c528" providerId="ADAL" clId="{BB48EAFC-8B4C-5E4F-8F71-9C9BCF0860B7}" dt="2024-08-26T18:15:46.006" v="292"/>
          <ac:spMkLst>
            <pc:docMk/>
            <pc:sldMk cId="3772678038" sldId="4172"/>
            <ac:spMk id="21" creationId="{B9B1B6B6-7FA8-354C-7C22-A680B768353B}"/>
          </ac:spMkLst>
        </pc:spChg>
        <pc:spChg chg="mod">
          <ac:chgData name="Kaitlan Kelly" userId="9f64a926-c2f8-48ad-8d3f-3e76d954c528" providerId="ADAL" clId="{BB48EAFC-8B4C-5E4F-8F71-9C9BCF0860B7}" dt="2024-08-26T18:15:46.006" v="292"/>
          <ac:spMkLst>
            <pc:docMk/>
            <pc:sldMk cId="3772678038" sldId="4172"/>
            <ac:spMk id="22" creationId="{51801060-320E-FAF6-4A78-35A600A91CED}"/>
          </ac:spMkLst>
        </pc:spChg>
        <pc:spChg chg="mod">
          <ac:chgData name="Kaitlan Kelly" userId="9f64a926-c2f8-48ad-8d3f-3e76d954c528" providerId="ADAL" clId="{BB48EAFC-8B4C-5E4F-8F71-9C9BCF0860B7}" dt="2024-08-26T18:15:46.006" v="292"/>
          <ac:spMkLst>
            <pc:docMk/>
            <pc:sldMk cId="3772678038" sldId="4172"/>
            <ac:spMk id="23" creationId="{5562ED50-42B2-1656-EFEF-4E01C1C202BD}"/>
          </ac:spMkLst>
        </pc:spChg>
        <pc:spChg chg="add mod">
          <ac:chgData name="Kaitlan Kelly" userId="9f64a926-c2f8-48ad-8d3f-3e76d954c528" providerId="ADAL" clId="{BB48EAFC-8B4C-5E4F-8F71-9C9BCF0860B7}" dt="2024-08-27T22:02:33.228" v="1322" actId="1076"/>
          <ac:spMkLst>
            <pc:docMk/>
            <pc:sldMk cId="3772678038" sldId="4172"/>
            <ac:spMk id="26" creationId="{2DA5FD2B-2704-F732-F0C0-BFA76E2E3F5E}"/>
          </ac:spMkLst>
        </pc:spChg>
        <pc:spChg chg="add del mod">
          <ac:chgData name="Kaitlan Kelly" userId="9f64a926-c2f8-48ad-8d3f-3e76d954c528" providerId="ADAL" clId="{BB48EAFC-8B4C-5E4F-8F71-9C9BCF0860B7}" dt="2024-08-26T18:30:02.163" v="587" actId="478"/>
          <ac:spMkLst>
            <pc:docMk/>
            <pc:sldMk cId="3772678038" sldId="4172"/>
            <ac:spMk id="27" creationId="{D41CA323-48E3-70FC-5686-81DA6DB64D33}"/>
          </ac:spMkLst>
        </pc:spChg>
        <pc:spChg chg="mod">
          <ac:chgData name="Kaitlan Kelly" userId="9f64a926-c2f8-48ad-8d3f-3e76d954c528" providerId="ADAL" clId="{BB48EAFC-8B4C-5E4F-8F71-9C9BCF0860B7}" dt="2024-08-26T18:29:44.840" v="584"/>
          <ac:spMkLst>
            <pc:docMk/>
            <pc:sldMk cId="3772678038" sldId="4172"/>
            <ac:spMk id="29" creationId="{A197BCF0-E666-9CB2-4AD8-104DAB60A5B2}"/>
          </ac:spMkLst>
        </pc:spChg>
        <pc:spChg chg="mod">
          <ac:chgData name="Kaitlan Kelly" userId="9f64a926-c2f8-48ad-8d3f-3e76d954c528" providerId="ADAL" clId="{BB48EAFC-8B4C-5E4F-8F71-9C9BCF0860B7}" dt="2024-08-26T18:29:44.840" v="584"/>
          <ac:spMkLst>
            <pc:docMk/>
            <pc:sldMk cId="3772678038" sldId="4172"/>
            <ac:spMk id="30" creationId="{A27B8790-4574-30DB-1204-2CD022A3CC97}"/>
          </ac:spMkLst>
        </pc:spChg>
        <pc:spChg chg="mod">
          <ac:chgData name="Kaitlan Kelly" userId="9f64a926-c2f8-48ad-8d3f-3e76d954c528" providerId="ADAL" clId="{BB48EAFC-8B4C-5E4F-8F71-9C9BCF0860B7}" dt="2024-08-26T18:29:44.840" v="584"/>
          <ac:spMkLst>
            <pc:docMk/>
            <pc:sldMk cId="3772678038" sldId="4172"/>
            <ac:spMk id="31" creationId="{F4E92834-64FE-9D2B-0467-4B152953614F}"/>
          </ac:spMkLst>
        </pc:spChg>
        <pc:grpChg chg="add mod">
          <ac:chgData name="Kaitlan Kelly" userId="9f64a926-c2f8-48ad-8d3f-3e76d954c528" providerId="ADAL" clId="{BB48EAFC-8B4C-5E4F-8F71-9C9BCF0860B7}" dt="2024-08-26T18:28:45.049" v="567" actId="1076"/>
          <ac:grpSpMkLst>
            <pc:docMk/>
            <pc:sldMk cId="3772678038" sldId="4172"/>
            <ac:grpSpMk id="8" creationId="{6BA3CBDD-488A-693E-7D07-EA0D402634F0}"/>
          </ac:grpSpMkLst>
        </pc:grpChg>
        <pc:grpChg chg="add del mod">
          <ac:chgData name="Kaitlan Kelly" userId="9f64a926-c2f8-48ad-8d3f-3e76d954c528" providerId="ADAL" clId="{BB48EAFC-8B4C-5E4F-8F71-9C9BCF0860B7}" dt="2024-08-26T18:16:01.424" v="295" actId="478"/>
          <ac:grpSpMkLst>
            <pc:docMk/>
            <pc:sldMk cId="3772678038" sldId="4172"/>
            <ac:grpSpMk id="20" creationId="{E28124BA-676B-4E16-3F27-D85C482F3A7D}"/>
          </ac:grpSpMkLst>
        </pc:grpChg>
        <pc:grpChg chg="add del mod">
          <ac:chgData name="Kaitlan Kelly" userId="9f64a926-c2f8-48ad-8d3f-3e76d954c528" providerId="ADAL" clId="{BB48EAFC-8B4C-5E4F-8F71-9C9BCF0860B7}" dt="2024-08-26T18:30:02.163" v="587" actId="478"/>
          <ac:grpSpMkLst>
            <pc:docMk/>
            <pc:sldMk cId="3772678038" sldId="4172"/>
            <ac:grpSpMk id="28" creationId="{C6C3D4EA-A058-7F82-106B-1ECC648A3077}"/>
          </ac:grpSpMkLst>
        </pc:grpChg>
        <pc:picChg chg="del">
          <ac:chgData name="Kaitlan Kelly" userId="9f64a926-c2f8-48ad-8d3f-3e76d954c528" providerId="ADAL" clId="{BB48EAFC-8B4C-5E4F-8F71-9C9BCF0860B7}" dt="2024-08-26T18:13:48.363" v="235" actId="478"/>
          <ac:picMkLst>
            <pc:docMk/>
            <pc:sldMk cId="3772678038" sldId="4172"/>
            <ac:picMk id="4" creationId="{619CDE34-A9CC-DC5E-3F89-F413654C0352}"/>
          </ac:picMkLst>
        </pc:picChg>
        <pc:picChg chg="del mod modCrop">
          <ac:chgData name="Kaitlan Kelly" userId="9f64a926-c2f8-48ad-8d3f-3e76d954c528" providerId="ADAL" clId="{BB48EAFC-8B4C-5E4F-8F71-9C9BCF0860B7}" dt="2024-08-26T18:25:16.889" v="380" actId="478"/>
          <ac:picMkLst>
            <pc:docMk/>
            <pc:sldMk cId="3772678038" sldId="4172"/>
            <ac:picMk id="6" creationId="{2CE18D8C-F7DB-F133-F64E-FED20B4F774D}"/>
          </ac:picMkLst>
        </pc:picChg>
        <pc:picChg chg="add mod modCrop">
          <ac:chgData name="Kaitlan Kelly" userId="9f64a926-c2f8-48ad-8d3f-3e76d954c528" providerId="ADAL" clId="{BB48EAFC-8B4C-5E4F-8F71-9C9BCF0860B7}" dt="2024-08-27T22:02:29.648" v="1321" actId="18331"/>
          <ac:picMkLst>
            <pc:docMk/>
            <pc:sldMk cId="3772678038" sldId="4172"/>
            <ac:picMk id="25" creationId="{7360CF97-6A3F-CAB4-5DC2-19775BCD9520}"/>
          </ac:picMkLst>
        </pc:picChg>
      </pc:sldChg>
      <pc:sldChg chg="addSp delSp modSp mod modClrScheme chgLayout">
        <pc:chgData name="Kaitlan Kelly" userId="9f64a926-c2f8-48ad-8d3f-3e76d954c528" providerId="ADAL" clId="{BB48EAFC-8B4C-5E4F-8F71-9C9BCF0860B7}" dt="2024-08-27T22:01:22.337" v="1317" actId="3064"/>
        <pc:sldMkLst>
          <pc:docMk/>
          <pc:sldMk cId="2554197795" sldId="4174"/>
        </pc:sldMkLst>
        <pc:spChg chg="del mod">
          <ac:chgData name="Kaitlan Kelly" userId="9f64a926-c2f8-48ad-8d3f-3e76d954c528" providerId="ADAL" clId="{BB48EAFC-8B4C-5E4F-8F71-9C9BCF0860B7}" dt="2024-08-26T18:12:42.221" v="228" actId="478"/>
          <ac:spMkLst>
            <pc:docMk/>
            <pc:sldMk cId="2554197795" sldId="4174"/>
            <ac:spMk id="2" creationId="{A5422B71-6AAA-3018-DEF8-13FA4E8ACF17}"/>
          </ac:spMkLst>
        </pc:spChg>
        <pc:spChg chg="del mod ord">
          <ac:chgData name="Kaitlan Kelly" userId="9f64a926-c2f8-48ad-8d3f-3e76d954c528" providerId="ADAL" clId="{BB48EAFC-8B4C-5E4F-8F71-9C9BCF0860B7}" dt="2024-08-27T22:01:02.385" v="1309" actId="21"/>
          <ac:spMkLst>
            <pc:docMk/>
            <pc:sldMk cId="2554197795" sldId="4174"/>
            <ac:spMk id="3" creationId="{24788FB6-0838-3D3C-660C-8673D14AEE55}"/>
          </ac:spMkLst>
        </pc:spChg>
        <pc:spChg chg="add del mod">
          <ac:chgData name="Kaitlan Kelly" userId="9f64a926-c2f8-48ad-8d3f-3e76d954c528" providerId="ADAL" clId="{BB48EAFC-8B4C-5E4F-8F71-9C9BCF0860B7}" dt="2024-08-27T22:01:07.494" v="1310" actId="700"/>
          <ac:spMkLst>
            <pc:docMk/>
            <pc:sldMk cId="2554197795" sldId="4174"/>
            <ac:spMk id="5" creationId="{934B7604-627B-908B-96D7-35ECA353BE7F}"/>
          </ac:spMkLst>
        </pc:spChg>
        <pc:spChg chg="add del mod">
          <ac:chgData name="Kaitlan Kelly" userId="9f64a926-c2f8-48ad-8d3f-3e76d954c528" providerId="ADAL" clId="{BB48EAFC-8B4C-5E4F-8F71-9C9BCF0860B7}" dt="2024-08-26T18:09:02.743" v="127" actId="14100"/>
          <ac:spMkLst>
            <pc:docMk/>
            <pc:sldMk cId="2554197795" sldId="4174"/>
            <ac:spMk id="6" creationId="{498BD4EC-3CA1-DD7E-2667-081EE0BA81D7}"/>
          </ac:spMkLst>
        </pc:spChg>
        <pc:spChg chg="add del mod">
          <ac:chgData name="Kaitlan Kelly" userId="9f64a926-c2f8-48ad-8d3f-3e76d954c528" providerId="ADAL" clId="{BB48EAFC-8B4C-5E4F-8F71-9C9BCF0860B7}" dt="2024-08-26T18:10:51.584" v="162" actId="478"/>
          <ac:spMkLst>
            <pc:docMk/>
            <pc:sldMk cId="2554197795" sldId="4174"/>
            <ac:spMk id="8" creationId="{55717075-30F7-43C0-CAE0-2FCE910F276D}"/>
          </ac:spMkLst>
        </pc:spChg>
        <pc:spChg chg="add mod">
          <ac:chgData name="Kaitlan Kelly" userId="9f64a926-c2f8-48ad-8d3f-3e76d954c528" providerId="ADAL" clId="{BB48EAFC-8B4C-5E4F-8F71-9C9BCF0860B7}" dt="2024-08-27T22:01:22.337" v="1317" actId="3064"/>
          <ac:spMkLst>
            <pc:docMk/>
            <pc:sldMk cId="2554197795" sldId="4174"/>
            <ac:spMk id="8" creationId="{5C5201FF-4208-F25D-12D1-2ECD7235F124}"/>
          </ac:spMkLst>
        </pc:spChg>
        <pc:spChg chg="add del mod">
          <ac:chgData name="Kaitlan Kelly" userId="9f64a926-c2f8-48ad-8d3f-3e76d954c528" providerId="ADAL" clId="{BB48EAFC-8B4C-5E4F-8F71-9C9BCF0860B7}" dt="2024-08-26T18:10:51.584" v="162" actId="478"/>
          <ac:spMkLst>
            <pc:docMk/>
            <pc:sldMk cId="2554197795" sldId="4174"/>
            <ac:spMk id="10" creationId="{4075A430-DC73-8047-284B-74531B0DB974}"/>
          </ac:spMkLst>
        </pc:spChg>
        <pc:spChg chg="mod">
          <ac:chgData name="Kaitlan Kelly" userId="9f64a926-c2f8-48ad-8d3f-3e76d954c528" providerId="ADAL" clId="{BB48EAFC-8B4C-5E4F-8F71-9C9BCF0860B7}" dt="2024-08-26T18:29:34.289" v="580" actId="14100"/>
          <ac:spMkLst>
            <pc:docMk/>
            <pc:sldMk cId="2554197795" sldId="4174"/>
            <ac:spMk id="12" creationId="{04A1B34F-3B30-A411-7900-48AE994E88D3}"/>
          </ac:spMkLst>
        </pc:spChg>
        <pc:spChg chg="add del mod">
          <ac:chgData name="Kaitlan Kelly" userId="9f64a926-c2f8-48ad-8d3f-3e76d954c528" providerId="ADAL" clId="{BB48EAFC-8B4C-5E4F-8F71-9C9BCF0860B7}" dt="2024-08-26T18:29:35.486" v="582" actId="478"/>
          <ac:spMkLst>
            <pc:docMk/>
            <pc:sldMk cId="2554197795" sldId="4174"/>
            <ac:spMk id="13" creationId="{71E74BDA-C4CB-7A58-DE63-7ACACEF1AFD8}"/>
          </ac:spMkLst>
        </pc:spChg>
        <pc:spChg chg="del mod">
          <ac:chgData name="Kaitlan Kelly" userId="9f64a926-c2f8-48ad-8d3f-3e76d954c528" providerId="ADAL" clId="{BB48EAFC-8B4C-5E4F-8F71-9C9BCF0860B7}" dt="2024-08-26T18:11:13.886" v="188" actId="478"/>
          <ac:spMkLst>
            <pc:docMk/>
            <pc:sldMk cId="2554197795" sldId="4174"/>
            <ac:spMk id="14" creationId="{A22DF747-3B85-FBD2-7E9F-4855D1A08E6B}"/>
          </ac:spMkLst>
        </pc:spChg>
        <pc:spChg chg="del mod">
          <ac:chgData name="Kaitlan Kelly" userId="9f64a926-c2f8-48ad-8d3f-3e76d954c528" providerId="ADAL" clId="{BB48EAFC-8B4C-5E4F-8F71-9C9BCF0860B7}" dt="2024-08-26T18:11:15.647" v="189" actId="478"/>
          <ac:spMkLst>
            <pc:docMk/>
            <pc:sldMk cId="2554197795" sldId="4174"/>
            <ac:spMk id="15" creationId="{1DFA2851-7EDA-0D3F-60F2-4BE9565ADE95}"/>
          </ac:spMkLst>
        </pc:spChg>
        <pc:spChg chg="mod">
          <ac:chgData name="Kaitlan Kelly" userId="9f64a926-c2f8-48ad-8d3f-3e76d954c528" providerId="ADAL" clId="{BB48EAFC-8B4C-5E4F-8F71-9C9BCF0860B7}" dt="2024-08-26T18:29:36.118" v="583" actId="14100"/>
          <ac:spMkLst>
            <pc:docMk/>
            <pc:sldMk cId="2554197795" sldId="4174"/>
            <ac:spMk id="16" creationId="{15F6C8AA-C51E-31FF-B2FB-703E710C49A4}"/>
          </ac:spMkLst>
        </pc:spChg>
        <pc:spChg chg="add del mod">
          <ac:chgData name="Kaitlan Kelly" userId="9f64a926-c2f8-48ad-8d3f-3e76d954c528" providerId="ADAL" clId="{BB48EAFC-8B4C-5E4F-8F71-9C9BCF0860B7}" dt="2024-08-26T18:12:45.572" v="229" actId="478"/>
          <ac:spMkLst>
            <pc:docMk/>
            <pc:sldMk cId="2554197795" sldId="4174"/>
            <ac:spMk id="18" creationId="{99E28540-C0EF-033F-3419-4BA0171F66A0}"/>
          </ac:spMkLst>
        </pc:spChg>
        <pc:grpChg chg="add mod">
          <ac:chgData name="Kaitlan Kelly" userId="9f64a926-c2f8-48ad-8d3f-3e76d954c528" providerId="ADAL" clId="{BB48EAFC-8B4C-5E4F-8F71-9C9BCF0860B7}" dt="2024-08-26T18:29:32.495" v="577" actId="1076"/>
          <ac:grpSpMkLst>
            <pc:docMk/>
            <pc:sldMk cId="2554197795" sldId="4174"/>
            <ac:grpSpMk id="11" creationId="{934CDD22-A13A-D24C-9571-78EFF19EDD0C}"/>
          </ac:grpSpMkLst>
        </pc:grpChg>
        <pc:picChg chg="mod modCrop">
          <ac:chgData name="Kaitlan Kelly" userId="9f64a926-c2f8-48ad-8d3f-3e76d954c528" providerId="ADAL" clId="{BB48EAFC-8B4C-5E4F-8F71-9C9BCF0860B7}" dt="2024-08-26T18:08:51.627" v="125" actId="18131"/>
          <ac:picMkLst>
            <pc:docMk/>
            <pc:sldMk cId="2554197795" sldId="4174"/>
            <ac:picMk id="4" creationId="{A44BF672-3B81-04E0-FDA4-13FDE0161321}"/>
          </ac:picMkLst>
        </pc:picChg>
        <pc:picChg chg="del mod">
          <ac:chgData name="Kaitlan Kelly" userId="9f64a926-c2f8-48ad-8d3f-3e76d954c528" providerId="ADAL" clId="{BB48EAFC-8B4C-5E4F-8F71-9C9BCF0860B7}" dt="2024-08-26T18:09:13.091" v="129" actId="478"/>
          <ac:picMkLst>
            <pc:docMk/>
            <pc:sldMk cId="2554197795" sldId="4174"/>
            <ac:picMk id="5" creationId="{48AC593A-7E17-8314-06D7-7B9DFA368FF4}"/>
          </ac:picMkLst>
        </pc:picChg>
      </pc:sldChg>
      <pc:sldChg chg="modSp mod">
        <pc:chgData name="Kaitlan Kelly" userId="9f64a926-c2f8-48ad-8d3f-3e76d954c528" providerId="ADAL" clId="{BB48EAFC-8B4C-5E4F-8F71-9C9BCF0860B7}" dt="2024-08-27T14:11:59.963" v="1117" actId="14100"/>
        <pc:sldMkLst>
          <pc:docMk/>
          <pc:sldMk cId="2976012319" sldId="4179"/>
        </pc:sldMkLst>
        <pc:spChg chg="mod">
          <ac:chgData name="Kaitlan Kelly" userId="9f64a926-c2f8-48ad-8d3f-3e76d954c528" providerId="ADAL" clId="{BB48EAFC-8B4C-5E4F-8F71-9C9BCF0860B7}" dt="2024-08-27T14:11:52.563" v="1115" actId="1076"/>
          <ac:spMkLst>
            <pc:docMk/>
            <pc:sldMk cId="2976012319" sldId="4179"/>
            <ac:spMk id="6" creationId="{A332A2E7-7481-D19A-C248-6C25D9D5F515}"/>
          </ac:spMkLst>
        </pc:spChg>
        <pc:spChg chg="mod">
          <ac:chgData name="Kaitlan Kelly" userId="9f64a926-c2f8-48ad-8d3f-3e76d954c528" providerId="ADAL" clId="{BB48EAFC-8B4C-5E4F-8F71-9C9BCF0860B7}" dt="2024-08-27T14:11:59.963" v="1117" actId="14100"/>
          <ac:spMkLst>
            <pc:docMk/>
            <pc:sldMk cId="2976012319" sldId="4179"/>
            <ac:spMk id="13" creationId="{4574CF78-B8A5-79DB-5EF3-A827ABE16ABF}"/>
          </ac:spMkLst>
        </pc:spChg>
      </pc:sldChg>
      <pc:sldChg chg="addSp delSp modSp mod chgLayout">
        <pc:chgData name="Kaitlan Kelly" userId="9f64a926-c2f8-48ad-8d3f-3e76d954c528" providerId="ADAL" clId="{BB48EAFC-8B4C-5E4F-8F71-9C9BCF0860B7}" dt="2024-08-27T14:55:59.289" v="1291" actId="20577"/>
        <pc:sldMkLst>
          <pc:docMk/>
          <pc:sldMk cId="2927617985" sldId="4188"/>
        </pc:sldMkLst>
        <pc:spChg chg="add del mod">
          <ac:chgData name="Kaitlan Kelly" userId="9f64a926-c2f8-48ad-8d3f-3e76d954c528" providerId="ADAL" clId="{BB48EAFC-8B4C-5E4F-8F71-9C9BCF0860B7}" dt="2024-08-27T14:13:38.757" v="1122" actId="6264"/>
          <ac:spMkLst>
            <pc:docMk/>
            <pc:sldMk cId="2927617985" sldId="4188"/>
            <ac:spMk id="2" creationId="{3E156E77-E4B1-AC08-9F79-D526BDAAD2D8}"/>
          </ac:spMkLst>
        </pc:spChg>
        <pc:spChg chg="mod ord">
          <ac:chgData name="Kaitlan Kelly" userId="9f64a926-c2f8-48ad-8d3f-3e76d954c528" providerId="ADAL" clId="{BB48EAFC-8B4C-5E4F-8F71-9C9BCF0860B7}" dt="2024-08-27T14:13:38.757" v="1122" actId="6264"/>
          <ac:spMkLst>
            <pc:docMk/>
            <pc:sldMk cId="2927617985" sldId="4188"/>
            <ac:spMk id="3" creationId="{B2329DCD-4D1F-572E-A551-A1BAA84B3F6D}"/>
          </ac:spMkLst>
        </pc:spChg>
        <pc:spChg chg="mod">
          <ac:chgData name="Kaitlan Kelly" userId="9f64a926-c2f8-48ad-8d3f-3e76d954c528" providerId="ADAL" clId="{BB48EAFC-8B4C-5E4F-8F71-9C9BCF0860B7}" dt="2024-08-27T14:55:54.318" v="1289" actId="20577"/>
          <ac:spMkLst>
            <pc:docMk/>
            <pc:sldMk cId="2927617985" sldId="4188"/>
            <ac:spMk id="5" creationId="{2262E849-5CC7-8B91-AEEC-A903D9F75FB9}"/>
          </ac:spMkLst>
        </pc:spChg>
        <pc:spChg chg="mod">
          <ac:chgData name="Kaitlan Kelly" userId="9f64a926-c2f8-48ad-8d3f-3e76d954c528" providerId="ADAL" clId="{BB48EAFC-8B4C-5E4F-8F71-9C9BCF0860B7}" dt="2024-08-27T14:55:56.565" v="1290" actId="20577"/>
          <ac:spMkLst>
            <pc:docMk/>
            <pc:sldMk cId="2927617985" sldId="4188"/>
            <ac:spMk id="6" creationId="{9F4FD06F-1140-4F1E-1925-1553A2F5C618}"/>
          </ac:spMkLst>
        </pc:spChg>
        <pc:spChg chg="add del mod">
          <ac:chgData name="Kaitlan Kelly" userId="9f64a926-c2f8-48ad-8d3f-3e76d954c528" providerId="ADAL" clId="{BB48EAFC-8B4C-5E4F-8F71-9C9BCF0860B7}" dt="2024-08-27T14:13:38.757" v="1122" actId="6264"/>
          <ac:spMkLst>
            <pc:docMk/>
            <pc:sldMk cId="2927617985" sldId="4188"/>
            <ac:spMk id="7" creationId="{0E550AA4-0A87-76CA-5510-1129790F78B3}"/>
          </ac:spMkLst>
        </pc:spChg>
        <pc:spChg chg="mod">
          <ac:chgData name="Kaitlan Kelly" userId="9f64a926-c2f8-48ad-8d3f-3e76d954c528" providerId="ADAL" clId="{BB48EAFC-8B4C-5E4F-8F71-9C9BCF0860B7}" dt="2024-08-27T14:55:59.289" v="1291" actId="20577"/>
          <ac:spMkLst>
            <pc:docMk/>
            <pc:sldMk cId="2927617985" sldId="4188"/>
            <ac:spMk id="8" creationId="{6F00D3E4-CEB2-5864-F410-F22A512F936D}"/>
          </ac:spMkLst>
        </pc:spChg>
        <pc:spChg chg="mod ord">
          <ac:chgData name="Kaitlan Kelly" userId="9f64a926-c2f8-48ad-8d3f-3e76d954c528" providerId="ADAL" clId="{BB48EAFC-8B4C-5E4F-8F71-9C9BCF0860B7}" dt="2024-08-27T14:13:38.757" v="1122" actId="6264"/>
          <ac:spMkLst>
            <pc:docMk/>
            <pc:sldMk cId="2927617985" sldId="4188"/>
            <ac:spMk id="9" creationId="{37CBD746-3E9D-EE64-6D52-4C4356DB8ECE}"/>
          </ac:spMkLst>
        </pc:spChg>
        <pc:spChg chg="add del mod ord">
          <ac:chgData name="Kaitlan Kelly" userId="9f64a926-c2f8-48ad-8d3f-3e76d954c528" providerId="ADAL" clId="{BB48EAFC-8B4C-5E4F-8F71-9C9BCF0860B7}" dt="2024-08-27T14:13:41.909" v="1123" actId="478"/>
          <ac:spMkLst>
            <pc:docMk/>
            <pc:sldMk cId="2927617985" sldId="4188"/>
            <ac:spMk id="10" creationId="{24000BFB-D440-16A0-6A74-34D30F01C8B1}"/>
          </ac:spMkLst>
        </pc:spChg>
        <pc:spChg chg="add del mod ord">
          <ac:chgData name="Kaitlan Kelly" userId="9f64a926-c2f8-48ad-8d3f-3e76d954c528" providerId="ADAL" clId="{BB48EAFC-8B4C-5E4F-8F71-9C9BCF0860B7}" dt="2024-08-27T14:13:45.133" v="1124" actId="478"/>
          <ac:spMkLst>
            <pc:docMk/>
            <pc:sldMk cId="2927617985" sldId="4188"/>
            <ac:spMk id="11" creationId="{F02AF476-F796-C905-6969-B45DD3F0FCD0}"/>
          </ac:spMkLst>
        </pc:spChg>
        <pc:spChg chg="add mod ord">
          <ac:chgData name="Kaitlan Kelly" userId="9f64a926-c2f8-48ad-8d3f-3e76d954c528" providerId="ADAL" clId="{BB48EAFC-8B4C-5E4F-8F71-9C9BCF0860B7}" dt="2024-08-27T14:42:38.351" v="1246" actId="20577"/>
          <ac:spMkLst>
            <pc:docMk/>
            <pc:sldMk cId="2927617985" sldId="4188"/>
            <ac:spMk id="12" creationId="{0924937A-0B23-00CB-3910-6BAE373481BF}"/>
          </ac:spMkLst>
        </pc:spChg>
      </pc:sldChg>
      <pc:sldChg chg="modSp mod">
        <pc:chgData name="Kaitlan Kelly" userId="9f64a926-c2f8-48ad-8d3f-3e76d954c528" providerId="ADAL" clId="{BB48EAFC-8B4C-5E4F-8F71-9C9BCF0860B7}" dt="2024-08-26T19:13:52.134" v="1067" actId="403"/>
        <pc:sldMkLst>
          <pc:docMk/>
          <pc:sldMk cId="463599194" sldId="4190"/>
        </pc:sldMkLst>
        <pc:spChg chg="mod">
          <ac:chgData name="Kaitlan Kelly" userId="9f64a926-c2f8-48ad-8d3f-3e76d954c528" providerId="ADAL" clId="{BB48EAFC-8B4C-5E4F-8F71-9C9BCF0860B7}" dt="2024-08-26T19:13:52.134" v="1067" actId="403"/>
          <ac:spMkLst>
            <pc:docMk/>
            <pc:sldMk cId="463599194" sldId="4190"/>
            <ac:spMk id="21" creationId="{C20D32DB-E348-053A-CDA8-C752AB202F85}"/>
          </ac:spMkLst>
        </pc:spChg>
      </pc:sldChg>
      <pc:sldChg chg="delSp modSp mod">
        <pc:chgData name="Kaitlan Kelly" userId="9f64a926-c2f8-48ad-8d3f-3e76d954c528" providerId="ADAL" clId="{BB48EAFC-8B4C-5E4F-8F71-9C9BCF0860B7}" dt="2024-08-27T14:10:04.300" v="1103" actId="20577"/>
        <pc:sldMkLst>
          <pc:docMk/>
          <pc:sldMk cId="3487497488" sldId="4193"/>
        </pc:sldMkLst>
        <pc:spChg chg="mod">
          <ac:chgData name="Kaitlan Kelly" userId="9f64a926-c2f8-48ad-8d3f-3e76d954c528" providerId="ADAL" clId="{BB48EAFC-8B4C-5E4F-8F71-9C9BCF0860B7}" dt="2024-08-27T14:10:02.193" v="1102" actId="14100"/>
          <ac:spMkLst>
            <pc:docMk/>
            <pc:sldMk cId="3487497488" sldId="4193"/>
            <ac:spMk id="2" creationId="{EA0C95C9-784C-43AD-189F-9A600D6410B1}"/>
          </ac:spMkLst>
        </pc:spChg>
        <pc:spChg chg="mod">
          <ac:chgData name="Kaitlan Kelly" userId="9f64a926-c2f8-48ad-8d3f-3e76d954c528" providerId="ADAL" clId="{BB48EAFC-8B4C-5E4F-8F71-9C9BCF0860B7}" dt="2024-08-27T14:10:04.300" v="1103" actId="20577"/>
          <ac:spMkLst>
            <pc:docMk/>
            <pc:sldMk cId="3487497488" sldId="4193"/>
            <ac:spMk id="3" creationId="{BF912430-0E12-F150-A2F6-B4914F0F3522}"/>
          </ac:spMkLst>
        </pc:spChg>
        <pc:picChg chg="del mod">
          <ac:chgData name="Kaitlan Kelly" userId="9f64a926-c2f8-48ad-8d3f-3e76d954c528" providerId="ADAL" clId="{BB48EAFC-8B4C-5E4F-8F71-9C9BCF0860B7}" dt="2024-08-27T14:09:34.441" v="1096" actId="478"/>
          <ac:picMkLst>
            <pc:docMk/>
            <pc:sldMk cId="3487497488" sldId="4193"/>
            <ac:picMk id="7" creationId="{4CDA0A95-4B0F-7F30-11A9-8C6744AC0F04}"/>
          </ac:picMkLst>
        </pc:picChg>
      </pc:sldChg>
      <pc:sldChg chg="delSp modSp mod">
        <pc:chgData name="Kaitlan Kelly" userId="9f64a926-c2f8-48ad-8d3f-3e76d954c528" providerId="ADAL" clId="{BB48EAFC-8B4C-5E4F-8F71-9C9BCF0860B7}" dt="2024-08-26T19:13:03.971" v="1063" actId="1038"/>
        <pc:sldMkLst>
          <pc:docMk/>
          <pc:sldMk cId="1160957989" sldId="4194"/>
        </pc:sldMkLst>
        <pc:spChg chg="mod">
          <ac:chgData name="Kaitlan Kelly" userId="9f64a926-c2f8-48ad-8d3f-3e76d954c528" providerId="ADAL" clId="{BB48EAFC-8B4C-5E4F-8F71-9C9BCF0860B7}" dt="2024-08-26T19:12:32.048" v="1053" actId="18245"/>
          <ac:spMkLst>
            <pc:docMk/>
            <pc:sldMk cId="1160957989" sldId="4194"/>
            <ac:spMk id="9" creationId="{A0407AEB-FE41-9333-94B7-492CD4F448AA}"/>
          </ac:spMkLst>
        </pc:spChg>
        <pc:spChg chg="mod">
          <ac:chgData name="Kaitlan Kelly" userId="9f64a926-c2f8-48ad-8d3f-3e76d954c528" providerId="ADAL" clId="{BB48EAFC-8B4C-5E4F-8F71-9C9BCF0860B7}" dt="2024-08-26T19:12:36.763" v="1054" actId="1076"/>
          <ac:spMkLst>
            <pc:docMk/>
            <pc:sldMk cId="1160957989" sldId="4194"/>
            <ac:spMk id="11" creationId="{FAFA8C33-4DBF-0472-EFFF-B4D8F80E566F}"/>
          </ac:spMkLst>
        </pc:spChg>
        <pc:spChg chg="mod">
          <ac:chgData name="Kaitlan Kelly" userId="9f64a926-c2f8-48ad-8d3f-3e76d954c528" providerId="ADAL" clId="{BB48EAFC-8B4C-5E4F-8F71-9C9BCF0860B7}" dt="2024-08-26T19:13:03.971" v="1063" actId="1038"/>
          <ac:spMkLst>
            <pc:docMk/>
            <pc:sldMk cId="1160957989" sldId="4194"/>
            <ac:spMk id="12" creationId="{EF97A4C8-4A04-3FBC-2C46-5DA7B0272BB2}"/>
          </ac:spMkLst>
        </pc:spChg>
        <pc:spChg chg="mod">
          <ac:chgData name="Kaitlan Kelly" userId="9f64a926-c2f8-48ad-8d3f-3e76d954c528" providerId="ADAL" clId="{BB48EAFC-8B4C-5E4F-8F71-9C9BCF0860B7}" dt="2024-08-26T19:12:32.048" v="1053" actId="18245"/>
          <ac:spMkLst>
            <pc:docMk/>
            <pc:sldMk cId="1160957989" sldId="4194"/>
            <ac:spMk id="13" creationId="{63702275-1772-C97B-BAA2-BB53763F28DD}"/>
          </ac:spMkLst>
        </pc:spChg>
        <pc:spChg chg="mod">
          <ac:chgData name="Kaitlan Kelly" userId="9f64a926-c2f8-48ad-8d3f-3e76d954c528" providerId="ADAL" clId="{BB48EAFC-8B4C-5E4F-8F71-9C9BCF0860B7}" dt="2024-08-26T19:12:39.829" v="1055" actId="1076"/>
          <ac:spMkLst>
            <pc:docMk/>
            <pc:sldMk cId="1160957989" sldId="4194"/>
            <ac:spMk id="14" creationId="{0A0C534C-BABA-2571-B224-7B07172D7A2A}"/>
          </ac:spMkLst>
        </pc:spChg>
        <pc:spChg chg="mod">
          <ac:chgData name="Kaitlan Kelly" userId="9f64a926-c2f8-48ad-8d3f-3e76d954c528" providerId="ADAL" clId="{BB48EAFC-8B4C-5E4F-8F71-9C9BCF0860B7}" dt="2024-08-26T19:13:03.971" v="1063" actId="1038"/>
          <ac:spMkLst>
            <pc:docMk/>
            <pc:sldMk cId="1160957989" sldId="4194"/>
            <ac:spMk id="15" creationId="{924B738E-106B-7F29-3D7A-914C762A9994}"/>
          </ac:spMkLst>
        </pc:spChg>
        <pc:spChg chg="mod">
          <ac:chgData name="Kaitlan Kelly" userId="9f64a926-c2f8-48ad-8d3f-3e76d954c528" providerId="ADAL" clId="{BB48EAFC-8B4C-5E4F-8F71-9C9BCF0860B7}" dt="2024-08-26T19:12:32.048" v="1053" actId="18245"/>
          <ac:spMkLst>
            <pc:docMk/>
            <pc:sldMk cId="1160957989" sldId="4194"/>
            <ac:spMk id="16" creationId="{BBA3E53F-5027-52D1-A27F-5B1CF71B7F2C}"/>
          </ac:spMkLst>
        </pc:spChg>
        <pc:spChg chg="mod">
          <ac:chgData name="Kaitlan Kelly" userId="9f64a926-c2f8-48ad-8d3f-3e76d954c528" providerId="ADAL" clId="{BB48EAFC-8B4C-5E4F-8F71-9C9BCF0860B7}" dt="2024-08-26T19:12:47.466" v="1056" actId="1076"/>
          <ac:spMkLst>
            <pc:docMk/>
            <pc:sldMk cId="1160957989" sldId="4194"/>
            <ac:spMk id="17" creationId="{CDD2942D-1CAC-2CD8-5B61-551BB8610616}"/>
          </ac:spMkLst>
        </pc:spChg>
        <pc:spChg chg="mod">
          <ac:chgData name="Kaitlan Kelly" userId="9f64a926-c2f8-48ad-8d3f-3e76d954c528" providerId="ADAL" clId="{BB48EAFC-8B4C-5E4F-8F71-9C9BCF0860B7}" dt="2024-08-26T19:13:03.971" v="1063" actId="1038"/>
          <ac:spMkLst>
            <pc:docMk/>
            <pc:sldMk cId="1160957989" sldId="4194"/>
            <ac:spMk id="18" creationId="{9C0CA0B4-91BD-31A9-899F-CB33BDE54207}"/>
          </ac:spMkLst>
        </pc:spChg>
        <pc:spChg chg="mod">
          <ac:chgData name="Kaitlan Kelly" userId="9f64a926-c2f8-48ad-8d3f-3e76d954c528" providerId="ADAL" clId="{BB48EAFC-8B4C-5E4F-8F71-9C9BCF0860B7}" dt="2024-08-26T19:12:59.330" v="1059" actId="1076"/>
          <ac:spMkLst>
            <pc:docMk/>
            <pc:sldMk cId="1160957989" sldId="4194"/>
            <ac:spMk id="19" creationId="{DBFEC12C-6C90-989A-FE2E-8CCFE538497E}"/>
          </ac:spMkLst>
        </pc:spChg>
        <pc:spChg chg="mod">
          <ac:chgData name="Kaitlan Kelly" userId="9f64a926-c2f8-48ad-8d3f-3e76d954c528" providerId="ADAL" clId="{BB48EAFC-8B4C-5E4F-8F71-9C9BCF0860B7}" dt="2024-08-26T19:12:51.340" v="1058" actId="1076"/>
          <ac:spMkLst>
            <pc:docMk/>
            <pc:sldMk cId="1160957989" sldId="4194"/>
            <ac:spMk id="20" creationId="{E0BC2522-481B-5913-9517-0E3B20BB5AB0}"/>
          </ac:spMkLst>
        </pc:spChg>
        <pc:spChg chg="mod">
          <ac:chgData name="Kaitlan Kelly" userId="9f64a926-c2f8-48ad-8d3f-3e76d954c528" providerId="ADAL" clId="{BB48EAFC-8B4C-5E4F-8F71-9C9BCF0860B7}" dt="2024-08-26T19:13:03.971" v="1063" actId="1038"/>
          <ac:spMkLst>
            <pc:docMk/>
            <pc:sldMk cId="1160957989" sldId="4194"/>
            <ac:spMk id="21" creationId="{6CEE52E3-C2EF-8161-C821-726377CE3B49}"/>
          </ac:spMkLst>
        </pc:spChg>
        <pc:grpChg chg="mod">
          <ac:chgData name="Kaitlan Kelly" userId="9f64a926-c2f8-48ad-8d3f-3e76d954c528" providerId="ADAL" clId="{BB48EAFC-8B4C-5E4F-8F71-9C9BCF0860B7}" dt="2024-08-26T19:12:32.048" v="1053" actId="18245"/>
          <ac:grpSpMkLst>
            <pc:docMk/>
            <pc:sldMk cId="1160957989" sldId="4194"/>
            <ac:grpSpMk id="6" creationId="{A15C5AC9-9211-2F89-51AE-E2CEBB0B7343}"/>
          </ac:grpSpMkLst>
        </pc:grpChg>
        <pc:graphicFrameChg chg="del mod">
          <ac:chgData name="Kaitlan Kelly" userId="9f64a926-c2f8-48ad-8d3f-3e76d954c528" providerId="ADAL" clId="{BB48EAFC-8B4C-5E4F-8F71-9C9BCF0860B7}" dt="2024-08-26T19:12:32.048" v="1053" actId="18245"/>
          <ac:graphicFrameMkLst>
            <pc:docMk/>
            <pc:sldMk cId="1160957989" sldId="4194"/>
            <ac:graphicFrameMk id="7" creationId="{CF8ED5B2-D2F7-52B7-9653-8FBF6F08412F}"/>
          </ac:graphicFrameMkLst>
        </pc:graphicFrameChg>
      </pc:sldChg>
      <pc:sldChg chg="addSp delSp modSp mod chgLayout">
        <pc:chgData name="Kaitlan Kelly" userId="9f64a926-c2f8-48ad-8d3f-3e76d954c528" providerId="ADAL" clId="{BB48EAFC-8B4C-5E4F-8F71-9C9BCF0860B7}" dt="2024-08-28T15:20:08.783" v="1333" actId="12"/>
        <pc:sldMkLst>
          <pc:docMk/>
          <pc:sldMk cId="1844329082" sldId="4199"/>
        </pc:sldMkLst>
        <pc:spChg chg="mod ord">
          <ac:chgData name="Kaitlan Kelly" userId="9f64a926-c2f8-48ad-8d3f-3e76d954c528" providerId="ADAL" clId="{BB48EAFC-8B4C-5E4F-8F71-9C9BCF0860B7}" dt="2024-08-27T21:59:30.170" v="1304" actId="6264"/>
          <ac:spMkLst>
            <pc:docMk/>
            <pc:sldMk cId="1844329082" sldId="4199"/>
            <ac:spMk id="2" creationId="{AF4DEAA3-06C4-01FC-6991-A5FF2C201AFA}"/>
          </ac:spMkLst>
        </pc:spChg>
        <pc:spChg chg="mod ord">
          <ac:chgData name="Kaitlan Kelly" userId="9f64a926-c2f8-48ad-8d3f-3e76d954c528" providerId="ADAL" clId="{BB48EAFC-8B4C-5E4F-8F71-9C9BCF0860B7}" dt="2024-08-27T21:59:30.170" v="1304" actId="6264"/>
          <ac:spMkLst>
            <pc:docMk/>
            <pc:sldMk cId="1844329082" sldId="4199"/>
            <ac:spMk id="3" creationId="{D0A4394D-D933-9641-6270-FC69A0F5B1BD}"/>
          </ac:spMkLst>
        </pc:spChg>
        <pc:spChg chg="mod ord">
          <ac:chgData name="Kaitlan Kelly" userId="9f64a926-c2f8-48ad-8d3f-3e76d954c528" providerId="ADAL" clId="{BB48EAFC-8B4C-5E4F-8F71-9C9BCF0860B7}" dt="2024-08-28T15:20:08.783" v="1333" actId="12"/>
          <ac:spMkLst>
            <pc:docMk/>
            <pc:sldMk cId="1844329082" sldId="4199"/>
            <ac:spMk id="4" creationId="{71DFA539-8975-AAB8-655E-53EA5794916C}"/>
          </ac:spMkLst>
        </pc:spChg>
        <pc:spChg chg="add del mod">
          <ac:chgData name="Kaitlan Kelly" userId="9f64a926-c2f8-48ad-8d3f-3e76d954c528" providerId="ADAL" clId="{BB48EAFC-8B4C-5E4F-8F71-9C9BCF0860B7}" dt="2024-08-27T21:59:30.170" v="1304" actId="6264"/>
          <ac:spMkLst>
            <pc:docMk/>
            <pc:sldMk cId="1844329082" sldId="4199"/>
            <ac:spMk id="5" creationId="{EE1F4E40-B057-94DE-6613-F14BD0BF957D}"/>
          </ac:spMkLst>
        </pc:spChg>
        <pc:spChg chg="add del mod">
          <ac:chgData name="Kaitlan Kelly" userId="9f64a926-c2f8-48ad-8d3f-3e76d954c528" providerId="ADAL" clId="{BB48EAFC-8B4C-5E4F-8F71-9C9BCF0860B7}" dt="2024-08-27T21:59:30.170" v="1304" actId="6264"/>
          <ac:spMkLst>
            <pc:docMk/>
            <pc:sldMk cId="1844329082" sldId="4199"/>
            <ac:spMk id="6" creationId="{0D9134B7-944C-A941-55EE-1173B47B3B26}"/>
          </ac:spMkLst>
        </pc:spChg>
        <pc:spChg chg="add del mod">
          <ac:chgData name="Kaitlan Kelly" userId="9f64a926-c2f8-48ad-8d3f-3e76d954c528" providerId="ADAL" clId="{BB48EAFC-8B4C-5E4F-8F71-9C9BCF0860B7}" dt="2024-08-27T21:59:30.170" v="1304" actId="6264"/>
          <ac:spMkLst>
            <pc:docMk/>
            <pc:sldMk cId="1844329082" sldId="4199"/>
            <ac:spMk id="7" creationId="{14BAF911-C409-7386-4291-A022E3EDFC34}"/>
          </ac:spMkLst>
        </pc:spChg>
        <pc:spChg chg="add del mod ord">
          <ac:chgData name="Kaitlan Kelly" userId="9f64a926-c2f8-48ad-8d3f-3e76d954c528" providerId="ADAL" clId="{BB48EAFC-8B4C-5E4F-8F71-9C9BCF0860B7}" dt="2024-08-27T21:59:34.988" v="1306" actId="478"/>
          <ac:spMkLst>
            <pc:docMk/>
            <pc:sldMk cId="1844329082" sldId="4199"/>
            <ac:spMk id="8" creationId="{1F56AD0E-709F-7704-1BF1-A28B252014D2}"/>
          </ac:spMkLst>
        </pc:spChg>
      </pc:sldChg>
      <pc:sldChg chg="addSp modSp mod">
        <pc:chgData name="Kaitlan Kelly" userId="9f64a926-c2f8-48ad-8d3f-3e76d954c528" providerId="ADAL" clId="{BB48EAFC-8B4C-5E4F-8F71-9C9BCF0860B7}" dt="2024-08-27T14:47:46.339" v="1288" actId="1076"/>
        <pc:sldMkLst>
          <pc:docMk/>
          <pc:sldMk cId="1011838474" sldId="5559"/>
        </pc:sldMkLst>
        <pc:spChg chg="mod">
          <ac:chgData name="Kaitlan Kelly" userId="9f64a926-c2f8-48ad-8d3f-3e76d954c528" providerId="ADAL" clId="{BB48EAFC-8B4C-5E4F-8F71-9C9BCF0860B7}" dt="2024-08-27T14:46:17.341" v="1272" actId="404"/>
          <ac:spMkLst>
            <pc:docMk/>
            <pc:sldMk cId="1011838474" sldId="5559"/>
            <ac:spMk id="3" creationId="{CC22DC7A-5CF0-7FD1-9124-B75B7BCEE264}"/>
          </ac:spMkLst>
        </pc:spChg>
        <pc:spChg chg="mod">
          <ac:chgData name="Kaitlan Kelly" userId="9f64a926-c2f8-48ad-8d3f-3e76d954c528" providerId="ADAL" clId="{BB48EAFC-8B4C-5E4F-8F71-9C9BCF0860B7}" dt="2024-08-27T14:41:17.943" v="1229" actId="1076"/>
          <ac:spMkLst>
            <pc:docMk/>
            <pc:sldMk cId="1011838474" sldId="5559"/>
            <ac:spMk id="5" creationId="{3122734A-84FF-7FDA-43C6-B10353D16A4A}"/>
          </ac:spMkLst>
        </pc:spChg>
        <pc:spChg chg="mod">
          <ac:chgData name="Kaitlan Kelly" userId="9f64a926-c2f8-48ad-8d3f-3e76d954c528" providerId="ADAL" clId="{BB48EAFC-8B4C-5E4F-8F71-9C9BCF0860B7}" dt="2024-08-27T14:44:44.148" v="1258" actId="1076"/>
          <ac:spMkLst>
            <pc:docMk/>
            <pc:sldMk cId="1011838474" sldId="5559"/>
            <ac:spMk id="16" creationId="{26266618-91E1-964B-AEA6-C5F18472FE67}"/>
          </ac:spMkLst>
        </pc:spChg>
        <pc:spChg chg="mod">
          <ac:chgData name="Kaitlan Kelly" userId="9f64a926-c2f8-48ad-8d3f-3e76d954c528" providerId="ADAL" clId="{BB48EAFC-8B4C-5E4F-8F71-9C9BCF0860B7}" dt="2024-08-27T14:46:17.341" v="1272" actId="404"/>
          <ac:spMkLst>
            <pc:docMk/>
            <pc:sldMk cId="1011838474" sldId="5559"/>
            <ac:spMk id="17" creationId="{7C649574-B6FE-794A-A9DC-769D6D1CA4C2}"/>
          </ac:spMkLst>
        </pc:spChg>
        <pc:spChg chg="mod">
          <ac:chgData name="Kaitlan Kelly" userId="9f64a926-c2f8-48ad-8d3f-3e76d954c528" providerId="ADAL" clId="{BB48EAFC-8B4C-5E4F-8F71-9C9BCF0860B7}" dt="2024-08-27T14:45:12.416" v="1262" actId="1076"/>
          <ac:spMkLst>
            <pc:docMk/>
            <pc:sldMk cId="1011838474" sldId="5559"/>
            <ac:spMk id="18" creationId="{4ADEA58F-0470-A949-B0FF-8D8E6F68ED39}"/>
          </ac:spMkLst>
        </pc:spChg>
        <pc:spChg chg="mod">
          <ac:chgData name="Kaitlan Kelly" userId="9f64a926-c2f8-48ad-8d3f-3e76d954c528" providerId="ADAL" clId="{BB48EAFC-8B4C-5E4F-8F71-9C9BCF0860B7}" dt="2024-08-27T14:46:17.341" v="1272" actId="404"/>
          <ac:spMkLst>
            <pc:docMk/>
            <pc:sldMk cId="1011838474" sldId="5559"/>
            <ac:spMk id="20" creationId="{142459E1-AF79-1F4A-BC4D-9871DA7633B0}"/>
          </ac:spMkLst>
        </pc:spChg>
        <pc:spChg chg="mod">
          <ac:chgData name="Kaitlan Kelly" userId="9f64a926-c2f8-48ad-8d3f-3e76d954c528" providerId="ADAL" clId="{BB48EAFC-8B4C-5E4F-8F71-9C9BCF0860B7}" dt="2024-08-27T14:45:25.366" v="1264" actId="1076"/>
          <ac:spMkLst>
            <pc:docMk/>
            <pc:sldMk cId="1011838474" sldId="5559"/>
            <ac:spMk id="24" creationId="{9DE156F9-AA83-C940-96CD-F53436CCC042}"/>
          </ac:spMkLst>
        </pc:spChg>
        <pc:spChg chg="mod">
          <ac:chgData name="Kaitlan Kelly" userId="9f64a926-c2f8-48ad-8d3f-3e76d954c528" providerId="ADAL" clId="{BB48EAFC-8B4C-5E4F-8F71-9C9BCF0860B7}" dt="2024-08-27T14:46:17.341" v="1272" actId="404"/>
          <ac:spMkLst>
            <pc:docMk/>
            <pc:sldMk cId="1011838474" sldId="5559"/>
            <ac:spMk id="25" creationId="{71940BFF-BDB2-884B-8395-9A75B9C72A42}"/>
          </ac:spMkLst>
        </pc:spChg>
        <pc:spChg chg="mod">
          <ac:chgData name="Kaitlan Kelly" userId="9f64a926-c2f8-48ad-8d3f-3e76d954c528" providerId="ADAL" clId="{BB48EAFC-8B4C-5E4F-8F71-9C9BCF0860B7}" dt="2024-08-27T14:45:43.136" v="1266" actId="1076"/>
          <ac:spMkLst>
            <pc:docMk/>
            <pc:sldMk cId="1011838474" sldId="5559"/>
            <ac:spMk id="26" creationId="{37286EDF-787D-8C44-A24C-B86691D9AEE5}"/>
          </ac:spMkLst>
        </pc:spChg>
        <pc:spChg chg="mod">
          <ac:chgData name="Kaitlan Kelly" userId="9f64a926-c2f8-48ad-8d3f-3e76d954c528" providerId="ADAL" clId="{BB48EAFC-8B4C-5E4F-8F71-9C9BCF0860B7}" dt="2024-08-27T14:46:17.341" v="1272" actId="404"/>
          <ac:spMkLst>
            <pc:docMk/>
            <pc:sldMk cId="1011838474" sldId="5559"/>
            <ac:spMk id="28" creationId="{4CF876FC-6CF4-D348-BBB5-51F8469A3F24}"/>
          </ac:spMkLst>
        </pc:spChg>
        <pc:spChg chg="mod">
          <ac:chgData name="Kaitlan Kelly" userId="9f64a926-c2f8-48ad-8d3f-3e76d954c528" providerId="ADAL" clId="{BB48EAFC-8B4C-5E4F-8F71-9C9BCF0860B7}" dt="2024-08-27T14:46:17.341" v="1272" actId="404"/>
          <ac:spMkLst>
            <pc:docMk/>
            <pc:sldMk cId="1011838474" sldId="5559"/>
            <ac:spMk id="29" creationId="{2BAB1063-7EEF-4341-BB1D-1C206FB7B211}"/>
          </ac:spMkLst>
        </pc:spChg>
        <pc:spChg chg="add mod">
          <ac:chgData name="Kaitlan Kelly" userId="9f64a926-c2f8-48ad-8d3f-3e76d954c528" providerId="ADAL" clId="{BB48EAFC-8B4C-5E4F-8F71-9C9BCF0860B7}" dt="2024-08-27T14:43:17.621" v="1249" actId="207"/>
          <ac:spMkLst>
            <pc:docMk/>
            <pc:sldMk cId="1011838474" sldId="5559"/>
            <ac:spMk id="30" creationId="{B3FDF701-26A2-A8FE-65C7-DC10E4239270}"/>
          </ac:spMkLst>
        </pc:spChg>
        <pc:spChg chg="mod">
          <ac:chgData name="Kaitlan Kelly" userId="9f64a926-c2f8-48ad-8d3f-3e76d954c528" providerId="ADAL" clId="{BB48EAFC-8B4C-5E4F-8F71-9C9BCF0860B7}" dt="2024-08-27T14:46:17.341" v="1272" actId="404"/>
          <ac:spMkLst>
            <pc:docMk/>
            <pc:sldMk cId="1011838474" sldId="5559"/>
            <ac:spMk id="32" creationId="{766C7650-CF96-197A-70C6-DB039C2421C8}"/>
          </ac:spMkLst>
        </pc:spChg>
        <pc:grpChg chg="mod">
          <ac:chgData name="Kaitlan Kelly" userId="9f64a926-c2f8-48ad-8d3f-3e76d954c528" providerId="ADAL" clId="{BB48EAFC-8B4C-5E4F-8F71-9C9BCF0860B7}" dt="2024-08-27T14:41:17.943" v="1229" actId="1076"/>
          <ac:grpSpMkLst>
            <pc:docMk/>
            <pc:sldMk cId="1011838474" sldId="5559"/>
            <ac:grpSpMk id="7" creationId="{7FAE0649-FBE3-57A4-7B22-E43199ADEBF2}"/>
          </ac:grpSpMkLst>
        </pc:grpChg>
        <pc:grpChg chg="mod">
          <ac:chgData name="Kaitlan Kelly" userId="9f64a926-c2f8-48ad-8d3f-3e76d954c528" providerId="ADAL" clId="{BB48EAFC-8B4C-5E4F-8F71-9C9BCF0860B7}" dt="2024-08-27T14:41:17.943" v="1229" actId="1076"/>
          <ac:grpSpMkLst>
            <pc:docMk/>
            <pc:sldMk cId="1011838474" sldId="5559"/>
            <ac:grpSpMk id="8" creationId="{C382F896-4DBE-3FA7-9511-42A6E53FEBCC}"/>
          </ac:grpSpMkLst>
        </pc:grpChg>
        <pc:grpChg chg="mod">
          <ac:chgData name="Kaitlan Kelly" userId="9f64a926-c2f8-48ad-8d3f-3e76d954c528" providerId="ADAL" clId="{BB48EAFC-8B4C-5E4F-8F71-9C9BCF0860B7}" dt="2024-08-27T14:41:17.943" v="1229" actId="1076"/>
          <ac:grpSpMkLst>
            <pc:docMk/>
            <pc:sldMk cId="1011838474" sldId="5559"/>
            <ac:grpSpMk id="9" creationId="{623616D0-33C8-B030-6808-35E0C1B9CF5E}"/>
          </ac:grpSpMkLst>
        </pc:grpChg>
        <pc:grpChg chg="mod">
          <ac:chgData name="Kaitlan Kelly" userId="9f64a926-c2f8-48ad-8d3f-3e76d954c528" providerId="ADAL" clId="{BB48EAFC-8B4C-5E4F-8F71-9C9BCF0860B7}" dt="2024-08-27T14:41:17.943" v="1229" actId="1076"/>
          <ac:grpSpMkLst>
            <pc:docMk/>
            <pc:sldMk cId="1011838474" sldId="5559"/>
            <ac:grpSpMk id="10" creationId="{22D3D389-A027-B23B-7AB0-188CE3242C4B}"/>
          </ac:grpSpMkLst>
        </pc:grpChg>
        <pc:grpChg chg="mod">
          <ac:chgData name="Kaitlan Kelly" userId="9f64a926-c2f8-48ad-8d3f-3e76d954c528" providerId="ADAL" clId="{BB48EAFC-8B4C-5E4F-8F71-9C9BCF0860B7}" dt="2024-08-27T14:46:49.738" v="1274" actId="1076"/>
          <ac:grpSpMkLst>
            <pc:docMk/>
            <pc:sldMk cId="1011838474" sldId="5559"/>
            <ac:grpSpMk id="11" creationId="{EEEA1843-5188-584E-F40E-7E14E162A7E2}"/>
          </ac:grpSpMkLst>
        </pc:grpChg>
        <pc:grpChg chg="mod">
          <ac:chgData name="Kaitlan Kelly" userId="9f64a926-c2f8-48ad-8d3f-3e76d954c528" providerId="ADAL" clId="{BB48EAFC-8B4C-5E4F-8F71-9C9BCF0860B7}" dt="2024-08-27T14:46:49.738" v="1274" actId="1076"/>
          <ac:grpSpMkLst>
            <pc:docMk/>
            <pc:sldMk cId="1011838474" sldId="5559"/>
            <ac:grpSpMk id="12" creationId="{F8792C53-CE56-EB7E-A315-A51F66FC9F17}"/>
          </ac:grpSpMkLst>
        </pc:grpChg>
        <pc:grpChg chg="mod">
          <ac:chgData name="Kaitlan Kelly" userId="9f64a926-c2f8-48ad-8d3f-3e76d954c528" providerId="ADAL" clId="{BB48EAFC-8B4C-5E4F-8F71-9C9BCF0860B7}" dt="2024-08-27T14:46:49.738" v="1274" actId="1076"/>
          <ac:grpSpMkLst>
            <pc:docMk/>
            <pc:sldMk cId="1011838474" sldId="5559"/>
            <ac:grpSpMk id="13" creationId="{674BBFA2-76DE-4330-7CC0-1D0B6EAA595F}"/>
          </ac:grpSpMkLst>
        </pc:grpChg>
        <pc:grpChg chg="mod">
          <ac:chgData name="Kaitlan Kelly" userId="9f64a926-c2f8-48ad-8d3f-3e76d954c528" providerId="ADAL" clId="{BB48EAFC-8B4C-5E4F-8F71-9C9BCF0860B7}" dt="2024-08-27T14:46:49.738" v="1274" actId="1076"/>
          <ac:grpSpMkLst>
            <pc:docMk/>
            <pc:sldMk cId="1011838474" sldId="5559"/>
            <ac:grpSpMk id="14" creationId="{F9886502-DD80-E49D-62B9-EE3740E65DF4}"/>
          </ac:grpSpMkLst>
        </pc:grpChg>
        <pc:grpChg chg="mod">
          <ac:chgData name="Kaitlan Kelly" userId="9f64a926-c2f8-48ad-8d3f-3e76d954c528" providerId="ADAL" clId="{BB48EAFC-8B4C-5E4F-8F71-9C9BCF0860B7}" dt="2024-08-27T14:46:49.738" v="1274" actId="1076"/>
          <ac:grpSpMkLst>
            <pc:docMk/>
            <pc:sldMk cId="1011838474" sldId="5559"/>
            <ac:grpSpMk id="33" creationId="{8F38FC0A-005E-B9B8-6207-3A636A4582D5}"/>
          </ac:grpSpMkLst>
        </pc:grpChg>
        <pc:grpChg chg="mod">
          <ac:chgData name="Kaitlan Kelly" userId="9f64a926-c2f8-48ad-8d3f-3e76d954c528" providerId="ADAL" clId="{BB48EAFC-8B4C-5E4F-8F71-9C9BCF0860B7}" dt="2024-08-27T14:46:49.738" v="1274" actId="1076"/>
          <ac:grpSpMkLst>
            <pc:docMk/>
            <pc:sldMk cId="1011838474" sldId="5559"/>
            <ac:grpSpMk id="34" creationId="{C7DE42D4-5923-DA2B-D1B3-473E7B70F697}"/>
          </ac:grpSpMkLst>
        </pc:grpChg>
        <pc:grpChg chg="mod">
          <ac:chgData name="Kaitlan Kelly" userId="9f64a926-c2f8-48ad-8d3f-3e76d954c528" providerId="ADAL" clId="{BB48EAFC-8B4C-5E4F-8F71-9C9BCF0860B7}" dt="2024-08-27T14:46:49.738" v="1274" actId="1076"/>
          <ac:grpSpMkLst>
            <pc:docMk/>
            <pc:sldMk cId="1011838474" sldId="5559"/>
            <ac:grpSpMk id="35" creationId="{60E1B530-8D7C-4504-79AD-1B6A73096F42}"/>
          </ac:grpSpMkLst>
        </pc:grpChg>
        <pc:picChg chg="mod">
          <ac:chgData name="Kaitlan Kelly" userId="9f64a926-c2f8-48ad-8d3f-3e76d954c528" providerId="ADAL" clId="{BB48EAFC-8B4C-5E4F-8F71-9C9BCF0860B7}" dt="2024-08-27T14:47:07.358" v="1278" actId="692"/>
          <ac:picMkLst>
            <pc:docMk/>
            <pc:sldMk cId="1011838474" sldId="5559"/>
            <ac:picMk id="4" creationId="{E6580553-FE82-5935-574E-71BB5A5EFA43}"/>
          </ac:picMkLst>
        </pc:picChg>
        <pc:picChg chg="mod">
          <ac:chgData name="Kaitlan Kelly" userId="9f64a926-c2f8-48ad-8d3f-3e76d954c528" providerId="ADAL" clId="{BB48EAFC-8B4C-5E4F-8F71-9C9BCF0860B7}" dt="2024-08-27T14:46:04.453" v="1271" actId="1076"/>
          <ac:picMkLst>
            <pc:docMk/>
            <pc:sldMk cId="1011838474" sldId="5559"/>
            <ac:picMk id="15" creationId="{72D682FD-257C-D84B-57DF-42C354FA0F47}"/>
          </ac:picMkLst>
        </pc:picChg>
        <pc:picChg chg="mod">
          <ac:chgData name="Kaitlan Kelly" userId="9f64a926-c2f8-48ad-8d3f-3e76d954c528" providerId="ADAL" clId="{BB48EAFC-8B4C-5E4F-8F71-9C9BCF0860B7}" dt="2024-08-27T14:47:02.160" v="1277" actId="692"/>
          <ac:picMkLst>
            <pc:docMk/>
            <pc:sldMk cId="1011838474" sldId="5559"/>
            <ac:picMk id="19" creationId="{82CC9A6A-5645-D70F-6226-8B68E9C102CE}"/>
          </ac:picMkLst>
        </pc:picChg>
        <pc:picChg chg="mod">
          <ac:chgData name="Kaitlan Kelly" userId="9f64a926-c2f8-48ad-8d3f-3e76d954c528" providerId="ADAL" clId="{BB48EAFC-8B4C-5E4F-8F71-9C9BCF0860B7}" dt="2024-08-27T14:47:32.557" v="1287" actId="692"/>
          <ac:picMkLst>
            <pc:docMk/>
            <pc:sldMk cId="1011838474" sldId="5559"/>
            <ac:picMk id="21" creationId="{BA29E8DD-233A-FF21-03A4-0A900B85E88F}"/>
          </ac:picMkLst>
        </pc:picChg>
        <pc:picChg chg="mod">
          <ac:chgData name="Kaitlan Kelly" userId="9f64a926-c2f8-48ad-8d3f-3e76d954c528" providerId="ADAL" clId="{BB48EAFC-8B4C-5E4F-8F71-9C9BCF0860B7}" dt="2024-08-27T14:47:46.339" v="1288" actId="1076"/>
          <ac:picMkLst>
            <pc:docMk/>
            <pc:sldMk cId="1011838474" sldId="5559"/>
            <ac:picMk id="39" creationId="{9F41E729-96DD-A00C-9CB7-C054519FBDDF}"/>
          </ac:picMkLst>
        </pc:picChg>
        <pc:picChg chg="mod">
          <ac:chgData name="Kaitlan Kelly" userId="9f64a926-c2f8-48ad-8d3f-3e76d954c528" providerId="ADAL" clId="{BB48EAFC-8B4C-5E4F-8F71-9C9BCF0860B7}" dt="2024-08-27T14:45:53.286" v="1269" actId="1076"/>
          <ac:picMkLst>
            <pc:docMk/>
            <pc:sldMk cId="1011838474" sldId="5559"/>
            <ac:picMk id="42" creationId="{4563421F-063F-7997-4C85-8A1C5A9A3666}"/>
          </ac:picMkLst>
        </pc:picChg>
        <pc:picChg chg="mod">
          <ac:chgData name="Kaitlan Kelly" userId="9f64a926-c2f8-48ad-8d3f-3e76d954c528" providerId="ADAL" clId="{BB48EAFC-8B4C-5E4F-8F71-9C9BCF0860B7}" dt="2024-08-27T14:44:37.801" v="1257" actId="1076"/>
          <ac:picMkLst>
            <pc:docMk/>
            <pc:sldMk cId="1011838474" sldId="5559"/>
            <ac:picMk id="43" creationId="{EECD9660-0911-1B0E-8B90-CE56032965C2}"/>
          </ac:picMkLst>
        </pc:picChg>
        <pc:picChg chg="mod">
          <ac:chgData name="Kaitlan Kelly" userId="9f64a926-c2f8-48ad-8d3f-3e76d954c528" providerId="ADAL" clId="{BB48EAFC-8B4C-5E4F-8F71-9C9BCF0860B7}" dt="2024-08-27T14:44:37.801" v="1257" actId="1076"/>
          <ac:picMkLst>
            <pc:docMk/>
            <pc:sldMk cId="1011838474" sldId="5559"/>
            <ac:picMk id="44" creationId="{F8019278-A8C9-49C5-BEBD-A8C87E12E19C}"/>
          </ac:picMkLst>
        </pc:picChg>
        <pc:picChg chg="mod">
          <ac:chgData name="Kaitlan Kelly" userId="9f64a926-c2f8-48ad-8d3f-3e76d954c528" providerId="ADAL" clId="{BB48EAFC-8B4C-5E4F-8F71-9C9BCF0860B7}" dt="2024-08-27T14:47:28.143" v="1286" actId="692"/>
          <ac:picMkLst>
            <pc:docMk/>
            <pc:sldMk cId="1011838474" sldId="5559"/>
            <ac:picMk id="50" creationId="{4AAEDD89-A23D-2088-55B9-FF9E36387D47}"/>
          </ac:picMkLst>
        </pc:picChg>
        <pc:picChg chg="mod">
          <ac:chgData name="Kaitlan Kelly" userId="9f64a926-c2f8-48ad-8d3f-3e76d954c528" providerId="ADAL" clId="{BB48EAFC-8B4C-5E4F-8F71-9C9BCF0860B7}" dt="2024-08-27T14:47:25.970" v="1284" actId="692"/>
          <ac:picMkLst>
            <pc:docMk/>
            <pc:sldMk cId="1011838474" sldId="5559"/>
            <ac:picMk id="52" creationId="{EC8AC797-F4EA-7120-D756-8B9A751A784F}"/>
          </ac:picMkLst>
        </pc:picChg>
      </pc:sldChg>
      <pc:sldChg chg="modSp mod">
        <pc:chgData name="Kaitlan Kelly" userId="9f64a926-c2f8-48ad-8d3f-3e76d954c528" providerId="ADAL" clId="{BB48EAFC-8B4C-5E4F-8F71-9C9BCF0860B7}" dt="2024-08-27T14:10:36.032" v="1105"/>
        <pc:sldMkLst>
          <pc:docMk/>
          <pc:sldMk cId="3182870088" sldId="2147470569"/>
        </pc:sldMkLst>
        <pc:spChg chg="mod">
          <ac:chgData name="Kaitlan Kelly" userId="9f64a926-c2f8-48ad-8d3f-3e76d954c528" providerId="ADAL" clId="{BB48EAFC-8B4C-5E4F-8F71-9C9BCF0860B7}" dt="2024-08-27T14:10:36.032" v="1105"/>
          <ac:spMkLst>
            <pc:docMk/>
            <pc:sldMk cId="3182870088" sldId="2147470569"/>
            <ac:spMk id="17" creationId="{7A1E4471-9D74-9C5C-C1A8-B79A7549E1E0}"/>
          </ac:spMkLst>
        </pc:spChg>
      </pc:sldChg>
      <pc:sldChg chg="modSp mod">
        <pc:chgData name="Kaitlan Kelly" userId="9f64a926-c2f8-48ad-8d3f-3e76d954c528" providerId="ADAL" clId="{BB48EAFC-8B4C-5E4F-8F71-9C9BCF0860B7}" dt="2024-08-26T20:39:47.148" v="1095" actId="14100"/>
        <pc:sldMkLst>
          <pc:docMk/>
          <pc:sldMk cId="2179228366" sldId="2147470571"/>
        </pc:sldMkLst>
        <pc:spChg chg="mod">
          <ac:chgData name="Kaitlan Kelly" userId="9f64a926-c2f8-48ad-8d3f-3e76d954c528" providerId="ADAL" clId="{BB48EAFC-8B4C-5E4F-8F71-9C9BCF0860B7}" dt="2024-08-26T20:39:47.148" v="1095" actId="14100"/>
          <ac:spMkLst>
            <pc:docMk/>
            <pc:sldMk cId="2179228366" sldId="2147470571"/>
            <ac:spMk id="15" creationId="{D6F06935-F7A3-CCC4-4E6B-05439D280406}"/>
          </ac:spMkLst>
        </pc:spChg>
      </pc:sldChg>
      <pc:sldChg chg="addSp delSp modSp mod modClrScheme chgLayout">
        <pc:chgData name="Kaitlan Kelly" userId="9f64a926-c2f8-48ad-8d3f-3e76d954c528" providerId="ADAL" clId="{BB48EAFC-8B4C-5E4F-8F71-9C9BCF0860B7}" dt="2024-08-26T19:07:28.581" v="1000" actId="207"/>
        <pc:sldMkLst>
          <pc:docMk/>
          <pc:sldMk cId="808843584" sldId="2147470572"/>
        </pc:sldMkLst>
        <pc:spChg chg="del mod">
          <ac:chgData name="Kaitlan Kelly" userId="9f64a926-c2f8-48ad-8d3f-3e76d954c528" providerId="ADAL" clId="{BB48EAFC-8B4C-5E4F-8F71-9C9BCF0860B7}" dt="2024-08-26T19:06:37.708" v="711" actId="478"/>
          <ac:spMkLst>
            <pc:docMk/>
            <pc:sldMk cId="808843584" sldId="2147470572"/>
            <ac:spMk id="2" creationId="{A5422B71-6AAA-3018-DEF8-13FA4E8ACF17}"/>
          </ac:spMkLst>
        </pc:spChg>
        <pc:spChg chg="del mod">
          <ac:chgData name="Kaitlan Kelly" userId="9f64a926-c2f8-48ad-8d3f-3e76d954c528" providerId="ADAL" clId="{BB48EAFC-8B4C-5E4F-8F71-9C9BCF0860B7}" dt="2024-08-26T19:06:37.708" v="711" actId="478"/>
          <ac:spMkLst>
            <pc:docMk/>
            <pc:sldMk cId="808843584" sldId="2147470572"/>
            <ac:spMk id="3" creationId="{05B23924-BC11-59FB-26BF-BE80C53D7AC8}"/>
          </ac:spMkLst>
        </pc:spChg>
        <pc:spChg chg="del">
          <ac:chgData name="Kaitlan Kelly" userId="9f64a926-c2f8-48ad-8d3f-3e76d954c528" providerId="ADAL" clId="{BB48EAFC-8B4C-5E4F-8F71-9C9BCF0860B7}" dt="2024-08-26T19:05:28.883" v="685" actId="478"/>
          <ac:spMkLst>
            <pc:docMk/>
            <pc:sldMk cId="808843584" sldId="2147470572"/>
            <ac:spMk id="5" creationId="{82FF8444-B674-D652-CF0E-E181999F356A}"/>
          </ac:spMkLst>
        </pc:spChg>
        <pc:spChg chg="add mod">
          <ac:chgData name="Kaitlan Kelly" userId="9f64a926-c2f8-48ad-8d3f-3e76d954c528" providerId="ADAL" clId="{BB48EAFC-8B4C-5E4F-8F71-9C9BCF0860B7}" dt="2024-08-26T19:05:58.661" v="688" actId="20577"/>
          <ac:spMkLst>
            <pc:docMk/>
            <pc:sldMk cId="808843584" sldId="2147470572"/>
            <ac:spMk id="6" creationId="{2CBB45F9-9702-DE14-7154-31C248D60A4E}"/>
          </ac:spMkLst>
        </pc:spChg>
        <pc:spChg chg="mod">
          <ac:chgData name="Kaitlan Kelly" userId="9f64a926-c2f8-48ad-8d3f-3e76d954c528" providerId="ADAL" clId="{BB48EAFC-8B4C-5E4F-8F71-9C9BCF0860B7}" dt="2024-08-26T19:06:20.912" v="708" actId="14100"/>
          <ac:spMkLst>
            <pc:docMk/>
            <pc:sldMk cId="808843584" sldId="2147470572"/>
            <ac:spMk id="11" creationId="{30B725ED-F57B-4BDD-46EB-FC458A1F3062}"/>
          </ac:spMkLst>
        </pc:spChg>
        <pc:spChg chg="mod">
          <ac:chgData name="Kaitlan Kelly" userId="9f64a926-c2f8-48ad-8d3f-3e76d954c528" providerId="ADAL" clId="{BB48EAFC-8B4C-5E4F-8F71-9C9BCF0860B7}" dt="2024-08-26T19:06:24.512" v="709" actId="14100"/>
          <ac:spMkLst>
            <pc:docMk/>
            <pc:sldMk cId="808843584" sldId="2147470572"/>
            <ac:spMk id="12" creationId="{997AD7F9-2719-875F-1AD7-30F259560EB3}"/>
          </ac:spMkLst>
        </pc:spChg>
        <pc:spChg chg="mod">
          <ac:chgData name="Kaitlan Kelly" userId="9f64a926-c2f8-48ad-8d3f-3e76d954c528" providerId="ADAL" clId="{BB48EAFC-8B4C-5E4F-8F71-9C9BCF0860B7}" dt="2024-08-26T19:06:13.729" v="707" actId="14100"/>
          <ac:spMkLst>
            <pc:docMk/>
            <pc:sldMk cId="808843584" sldId="2147470572"/>
            <ac:spMk id="13" creationId="{494C2D5B-EF9D-BE61-97E2-A31CF1A13927}"/>
          </ac:spMkLst>
        </pc:spChg>
        <pc:spChg chg="add del mod">
          <ac:chgData name="Kaitlan Kelly" userId="9f64a926-c2f8-48ad-8d3f-3e76d954c528" providerId="ADAL" clId="{BB48EAFC-8B4C-5E4F-8F71-9C9BCF0860B7}" dt="2024-08-26T19:06:41.224" v="712" actId="700"/>
          <ac:spMkLst>
            <pc:docMk/>
            <pc:sldMk cId="808843584" sldId="2147470572"/>
            <ac:spMk id="15" creationId="{B52ABA93-B093-F29F-1020-F0BE6F9859D3}"/>
          </ac:spMkLst>
        </pc:spChg>
        <pc:spChg chg="add del mod">
          <ac:chgData name="Kaitlan Kelly" userId="9f64a926-c2f8-48ad-8d3f-3e76d954c528" providerId="ADAL" clId="{BB48EAFC-8B4C-5E4F-8F71-9C9BCF0860B7}" dt="2024-08-26T19:06:41.224" v="712" actId="700"/>
          <ac:spMkLst>
            <pc:docMk/>
            <pc:sldMk cId="808843584" sldId="2147470572"/>
            <ac:spMk id="17" creationId="{199C5D26-5507-56A3-26A8-AB7CD96B429D}"/>
          </ac:spMkLst>
        </pc:spChg>
        <pc:spChg chg="add mod">
          <ac:chgData name="Kaitlan Kelly" userId="9f64a926-c2f8-48ad-8d3f-3e76d954c528" providerId="ADAL" clId="{BB48EAFC-8B4C-5E4F-8F71-9C9BCF0860B7}" dt="2024-08-26T19:07:28.581" v="1000" actId="207"/>
          <ac:spMkLst>
            <pc:docMk/>
            <pc:sldMk cId="808843584" sldId="2147470572"/>
            <ac:spMk id="18" creationId="{6C5DDFDC-D3A1-EA1C-0C31-CCE2070036D1}"/>
          </ac:spMkLst>
        </pc:spChg>
        <pc:grpChg chg="add mod">
          <ac:chgData name="Kaitlan Kelly" userId="9f64a926-c2f8-48ad-8d3f-3e76d954c528" providerId="ADAL" clId="{BB48EAFC-8B4C-5E4F-8F71-9C9BCF0860B7}" dt="2024-08-26T19:05:53.915" v="687"/>
          <ac:grpSpMkLst>
            <pc:docMk/>
            <pc:sldMk cId="808843584" sldId="2147470572"/>
            <ac:grpSpMk id="8" creationId="{9AE0446F-1CA3-2D1A-B3AF-096FC9776BA1}"/>
          </ac:grpSpMkLst>
        </pc:grpChg>
        <pc:picChg chg="del">
          <ac:chgData name="Kaitlan Kelly" userId="9f64a926-c2f8-48ad-8d3f-3e76d954c528" providerId="ADAL" clId="{BB48EAFC-8B4C-5E4F-8F71-9C9BCF0860B7}" dt="2024-08-26T19:05:28.883" v="685" actId="478"/>
          <ac:picMkLst>
            <pc:docMk/>
            <pc:sldMk cId="808843584" sldId="2147470572"/>
            <ac:picMk id="4" creationId="{EAC1A0D5-94A4-970A-978C-CC3D1FD017A8}"/>
          </ac:picMkLst>
        </pc:picChg>
        <pc:picChg chg="mod">
          <ac:chgData name="Kaitlan Kelly" userId="9f64a926-c2f8-48ad-8d3f-3e76d954c528" providerId="ADAL" clId="{BB48EAFC-8B4C-5E4F-8F71-9C9BCF0860B7}" dt="2024-08-26T19:06:49.301" v="715" actId="167"/>
          <ac:picMkLst>
            <pc:docMk/>
            <pc:sldMk cId="808843584" sldId="2147470572"/>
            <ac:picMk id="7" creationId="{987E400C-97ED-5F0B-908F-55982732C662}"/>
          </ac:picMkLst>
        </pc:picChg>
      </pc:sldChg>
      <pc:sldChg chg="addSp delSp modSp mod modClrScheme chgLayout">
        <pc:chgData name="Kaitlan Kelly" userId="9f64a926-c2f8-48ad-8d3f-3e76d954c528" providerId="ADAL" clId="{BB48EAFC-8B4C-5E4F-8F71-9C9BCF0860B7}" dt="2024-08-27T22:03:00.816" v="1329" actId="18331"/>
        <pc:sldMkLst>
          <pc:docMk/>
          <pc:sldMk cId="2935372765" sldId="2147470573"/>
        </pc:sldMkLst>
        <pc:spChg chg="del mod ord">
          <ac:chgData name="Kaitlan Kelly" userId="9f64a926-c2f8-48ad-8d3f-3e76d954c528" providerId="ADAL" clId="{BB48EAFC-8B4C-5E4F-8F71-9C9BCF0860B7}" dt="2024-08-26T19:04:59.594" v="684" actId="478"/>
          <ac:spMkLst>
            <pc:docMk/>
            <pc:sldMk cId="2935372765" sldId="2147470573"/>
            <ac:spMk id="2" creationId="{A5422B71-6AAA-3018-DEF8-13FA4E8ACF17}"/>
          </ac:spMkLst>
        </pc:spChg>
        <pc:spChg chg="del mod ord">
          <ac:chgData name="Kaitlan Kelly" userId="9f64a926-c2f8-48ad-8d3f-3e76d954c528" providerId="ADAL" clId="{BB48EAFC-8B4C-5E4F-8F71-9C9BCF0860B7}" dt="2024-08-26T19:04:59.594" v="684" actId="478"/>
          <ac:spMkLst>
            <pc:docMk/>
            <pc:sldMk cId="2935372765" sldId="2147470573"/>
            <ac:spMk id="3" creationId="{05B23924-BC11-59FB-26BF-BE80C53D7AC8}"/>
          </ac:spMkLst>
        </pc:spChg>
        <pc:spChg chg="del mod">
          <ac:chgData name="Kaitlan Kelly" userId="9f64a926-c2f8-48ad-8d3f-3e76d954c528" providerId="ADAL" clId="{BB48EAFC-8B4C-5E4F-8F71-9C9BCF0860B7}" dt="2024-08-26T18:20:03.769" v="370" actId="478"/>
          <ac:spMkLst>
            <pc:docMk/>
            <pc:sldMk cId="2935372765" sldId="2147470573"/>
            <ac:spMk id="5" creationId="{95ADB4DF-F035-B64C-90FB-970D1E0EE1C5}"/>
          </ac:spMkLst>
        </pc:spChg>
        <pc:spChg chg="add del mod">
          <ac:chgData name="Kaitlan Kelly" userId="9f64a926-c2f8-48ad-8d3f-3e76d954c528" providerId="ADAL" clId="{BB48EAFC-8B4C-5E4F-8F71-9C9BCF0860B7}" dt="2024-08-26T18:36:36.953" v="678" actId="478"/>
          <ac:spMkLst>
            <pc:docMk/>
            <pc:sldMk cId="2935372765" sldId="2147470573"/>
            <ac:spMk id="11" creationId="{61E9FF06-5462-0F37-B797-1B4960FE44E0}"/>
          </ac:spMkLst>
        </pc:spChg>
        <pc:spChg chg="mod">
          <ac:chgData name="Kaitlan Kelly" userId="9f64a926-c2f8-48ad-8d3f-3e76d954c528" providerId="ADAL" clId="{BB48EAFC-8B4C-5E4F-8F71-9C9BCF0860B7}" dt="2024-08-26T18:36:13.914" v="672" actId="14100"/>
          <ac:spMkLst>
            <pc:docMk/>
            <pc:sldMk cId="2935372765" sldId="2147470573"/>
            <ac:spMk id="13" creationId="{298F6C35-5760-6999-0789-2D71897C14DB}"/>
          </ac:spMkLst>
        </pc:spChg>
        <pc:spChg chg="mod">
          <ac:chgData name="Kaitlan Kelly" userId="9f64a926-c2f8-48ad-8d3f-3e76d954c528" providerId="ADAL" clId="{BB48EAFC-8B4C-5E4F-8F71-9C9BCF0860B7}" dt="2024-08-26T18:36:24.963" v="676" actId="14100"/>
          <ac:spMkLst>
            <pc:docMk/>
            <pc:sldMk cId="2935372765" sldId="2147470573"/>
            <ac:spMk id="14" creationId="{70E7D415-F9E9-F0E5-22B9-EB4181896347}"/>
          </ac:spMkLst>
        </pc:spChg>
        <pc:spChg chg="mod">
          <ac:chgData name="Kaitlan Kelly" userId="9f64a926-c2f8-48ad-8d3f-3e76d954c528" providerId="ADAL" clId="{BB48EAFC-8B4C-5E4F-8F71-9C9BCF0860B7}" dt="2024-08-26T18:36:21.099" v="675" actId="14100"/>
          <ac:spMkLst>
            <pc:docMk/>
            <pc:sldMk cId="2935372765" sldId="2147470573"/>
            <ac:spMk id="15" creationId="{E8500AE3-E048-F4A4-251A-175A60B82CFE}"/>
          </ac:spMkLst>
        </pc:spChg>
        <pc:spChg chg="add mod">
          <ac:chgData name="Kaitlan Kelly" userId="9f64a926-c2f8-48ad-8d3f-3e76d954c528" providerId="ADAL" clId="{BB48EAFC-8B4C-5E4F-8F71-9C9BCF0860B7}" dt="2024-08-26T19:17:07.662" v="1092" actId="207"/>
          <ac:spMkLst>
            <pc:docMk/>
            <pc:sldMk cId="2935372765" sldId="2147470573"/>
            <ac:spMk id="16" creationId="{6598AD2A-F201-B86C-8A3B-4C1178553DDF}"/>
          </ac:spMkLst>
        </pc:spChg>
        <pc:grpChg chg="add mod">
          <ac:chgData name="Kaitlan Kelly" userId="9f64a926-c2f8-48ad-8d3f-3e76d954c528" providerId="ADAL" clId="{BB48EAFC-8B4C-5E4F-8F71-9C9BCF0860B7}" dt="2024-08-26T18:35:38.464" v="634"/>
          <ac:grpSpMkLst>
            <pc:docMk/>
            <pc:sldMk cId="2935372765" sldId="2147470573"/>
            <ac:grpSpMk id="12" creationId="{8B2D5756-05E7-7892-538F-114EFDB84436}"/>
          </ac:grpSpMkLst>
        </pc:grpChg>
        <pc:picChg chg="del mod modCrop">
          <ac:chgData name="Kaitlan Kelly" userId="9f64a926-c2f8-48ad-8d3f-3e76d954c528" providerId="ADAL" clId="{BB48EAFC-8B4C-5E4F-8F71-9C9BCF0860B7}" dt="2024-08-26T18:33:11.249" v="588" actId="478"/>
          <ac:picMkLst>
            <pc:docMk/>
            <pc:sldMk cId="2935372765" sldId="2147470573"/>
            <ac:picMk id="4" creationId="{0D537840-4932-50FD-C326-FD5B481A6480}"/>
          </ac:picMkLst>
        </pc:picChg>
        <pc:picChg chg="del">
          <ac:chgData name="Kaitlan Kelly" userId="9f64a926-c2f8-48ad-8d3f-3e76d954c528" providerId="ADAL" clId="{BB48EAFC-8B4C-5E4F-8F71-9C9BCF0860B7}" dt="2024-08-26T18:20:19.136" v="374" actId="478"/>
          <ac:picMkLst>
            <pc:docMk/>
            <pc:sldMk cId="2935372765" sldId="2147470573"/>
            <ac:picMk id="7" creationId="{16027654-EBCE-D610-D748-2857C310DEE3}"/>
          </ac:picMkLst>
        </pc:picChg>
        <pc:picChg chg="del">
          <ac:chgData name="Kaitlan Kelly" userId="9f64a926-c2f8-48ad-8d3f-3e76d954c528" providerId="ADAL" clId="{BB48EAFC-8B4C-5E4F-8F71-9C9BCF0860B7}" dt="2024-08-26T19:15:07.804" v="1070" actId="478"/>
          <ac:picMkLst>
            <pc:docMk/>
            <pc:sldMk cId="2935372765" sldId="2147470573"/>
            <ac:picMk id="9" creationId="{A7C1B55C-4169-CD59-7058-026D576F61F6}"/>
          </ac:picMkLst>
        </pc:picChg>
        <pc:picChg chg="add mod modCrop">
          <ac:chgData name="Kaitlan Kelly" userId="9f64a926-c2f8-48ad-8d3f-3e76d954c528" providerId="ADAL" clId="{BB48EAFC-8B4C-5E4F-8F71-9C9BCF0860B7}" dt="2024-08-27T22:03:00.816" v="1329" actId="18331"/>
          <ac:picMkLst>
            <pc:docMk/>
            <pc:sldMk cId="2935372765" sldId="2147470573"/>
            <ac:picMk id="10" creationId="{E138EDA4-A866-46C4-C997-C04469F4F10B}"/>
          </ac:picMkLst>
        </pc:picChg>
        <pc:picChg chg="add mod">
          <ac:chgData name="Kaitlan Kelly" userId="9f64a926-c2f8-48ad-8d3f-3e76d954c528" providerId="ADAL" clId="{BB48EAFC-8B4C-5E4F-8F71-9C9BCF0860B7}" dt="2024-08-26T19:15:36.279" v="1091"/>
          <ac:picMkLst>
            <pc:docMk/>
            <pc:sldMk cId="2935372765" sldId="2147470573"/>
            <ac:picMk id="17" creationId="{45BC2DEF-C41B-DB02-0B99-54439E951B70}"/>
          </ac:picMkLst>
        </pc:picChg>
      </pc:sldChg>
      <pc:sldChg chg="addSp delSp modSp mod">
        <pc:chgData name="Kaitlan Kelly" userId="9f64a926-c2f8-48ad-8d3f-3e76d954c528" providerId="ADAL" clId="{BB48EAFC-8B4C-5E4F-8F71-9C9BCF0860B7}" dt="2024-08-27T14:42:55.672" v="1247" actId="207"/>
        <pc:sldMkLst>
          <pc:docMk/>
          <pc:sldMk cId="1595147445" sldId="2147470575"/>
        </pc:sldMkLst>
        <pc:spChg chg="add mod">
          <ac:chgData name="Kaitlan Kelly" userId="9f64a926-c2f8-48ad-8d3f-3e76d954c528" providerId="ADAL" clId="{BB48EAFC-8B4C-5E4F-8F71-9C9BCF0860B7}" dt="2024-08-27T14:42:55.672" v="1247" actId="207"/>
          <ac:spMkLst>
            <pc:docMk/>
            <pc:sldMk cId="1595147445" sldId="2147470575"/>
            <ac:spMk id="2" creationId="{D59AA2B8-8E70-5675-581A-5D1043C723A0}"/>
          </ac:spMkLst>
        </pc:spChg>
        <pc:spChg chg="del mod">
          <ac:chgData name="Kaitlan Kelly" userId="9f64a926-c2f8-48ad-8d3f-3e76d954c528" providerId="ADAL" clId="{BB48EAFC-8B4C-5E4F-8F71-9C9BCF0860B7}" dt="2024-08-27T14:20:44.104" v="1186" actId="478"/>
          <ac:spMkLst>
            <pc:docMk/>
            <pc:sldMk cId="1595147445" sldId="2147470575"/>
            <ac:spMk id="12" creationId="{684D5C93-149E-32E2-18CA-C7B884B95F20}"/>
          </ac:spMkLst>
        </pc:spChg>
        <pc:spChg chg="mod">
          <ac:chgData name="Kaitlan Kelly" userId="9f64a926-c2f8-48ad-8d3f-3e76d954c528" providerId="ADAL" clId="{BB48EAFC-8B4C-5E4F-8F71-9C9BCF0860B7}" dt="2024-08-26T18:09:37.047" v="131" actId="207"/>
          <ac:spMkLst>
            <pc:docMk/>
            <pc:sldMk cId="1595147445" sldId="2147470575"/>
            <ac:spMk id="13" creationId="{476ACCB5-1CBB-4F45-AD82-96398B764DBD}"/>
          </ac:spMkLst>
        </pc:spChg>
        <pc:spChg chg="mod">
          <ac:chgData name="Kaitlan Kelly" userId="9f64a926-c2f8-48ad-8d3f-3e76d954c528" providerId="ADAL" clId="{BB48EAFC-8B4C-5E4F-8F71-9C9BCF0860B7}" dt="2024-08-27T14:17:32.895" v="1152" actId="1076"/>
          <ac:spMkLst>
            <pc:docMk/>
            <pc:sldMk cId="1595147445" sldId="2147470575"/>
            <ac:spMk id="19" creationId="{C0B78AF4-1847-3BE2-E3E0-FE9F05515916}"/>
          </ac:spMkLst>
        </pc:spChg>
        <pc:picChg chg="del mod">
          <ac:chgData name="Kaitlan Kelly" userId="9f64a926-c2f8-48ad-8d3f-3e76d954c528" providerId="ADAL" clId="{BB48EAFC-8B4C-5E4F-8F71-9C9BCF0860B7}" dt="2024-08-27T14:20:49.097" v="1188" actId="478"/>
          <ac:picMkLst>
            <pc:docMk/>
            <pc:sldMk cId="1595147445" sldId="2147470575"/>
            <ac:picMk id="14" creationId="{F15A97B8-6B0C-2FF4-D055-48EABF29A770}"/>
          </ac:picMkLst>
        </pc:picChg>
      </pc:sldChg>
      <pc:sldChg chg="addSp delSp modSp mod">
        <pc:chgData name="Kaitlan Kelly" userId="9f64a926-c2f8-48ad-8d3f-3e76d954c528" providerId="ADAL" clId="{BB48EAFC-8B4C-5E4F-8F71-9C9BCF0860B7}" dt="2024-08-27T22:02:48.730" v="1326" actId="1076"/>
        <pc:sldMkLst>
          <pc:docMk/>
          <pc:sldMk cId="1634789409" sldId="2147470576"/>
        </pc:sldMkLst>
        <pc:spChg chg="add mod">
          <ac:chgData name="Kaitlan Kelly" userId="9f64a926-c2f8-48ad-8d3f-3e76d954c528" providerId="ADAL" clId="{BB48EAFC-8B4C-5E4F-8F71-9C9BCF0860B7}" dt="2024-08-26T18:18:01.543" v="356" actId="14100"/>
          <ac:spMkLst>
            <pc:docMk/>
            <pc:sldMk cId="1634789409" sldId="2147470576"/>
            <ac:spMk id="2" creationId="{C78DCA7B-49B1-FE27-A4E2-57CB59D5243F}"/>
          </ac:spMkLst>
        </pc:spChg>
        <pc:spChg chg="mod">
          <ac:chgData name="Kaitlan Kelly" userId="9f64a926-c2f8-48ad-8d3f-3e76d954c528" providerId="ADAL" clId="{BB48EAFC-8B4C-5E4F-8F71-9C9BCF0860B7}" dt="2024-08-26T18:18:46.945" v="364" actId="1076"/>
          <ac:spMkLst>
            <pc:docMk/>
            <pc:sldMk cId="1634789409" sldId="2147470576"/>
            <ac:spMk id="3" creationId="{6D7E891A-7361-4E28-2FF0-101E35DF55C4}"/>
          </ac:spMkLst>
        </pc:spChg>
        <pc:spChg chg="add mod">
          <ac:chgData name="Kaitlan Kelly" userId="9f64a926-c2f8-48ad-8d3f-3e76d954c528" providerId="ADAL" clId="{BB48EAFC-8B4C-5E4F-8F71-9C9BCF0860B7}" dt="2024-08-26T18:18:05.276" v="357" actId="1076"/>
          <ac:spMkLst>
            <pc:docMk/>
            <pc:sldMk cId="1634789409" sldId="2147470576"/>
            <ac:spMk id="4" creationId="{532FBF1F-CF7E-5420-A958-CCE2EF66DE0B}"/>
          </ac:spMkLst>
        </pc:spChg>
        <pc:spChg chg="del mod">
          <ac:chgData name="Kaitlan Kelly" userId="9f64a926-c2f8-48ad-8d3f-3e76d954c528" providerId="ADAL" clId="{BB48EAFC-8B4C-5E4F-8F71-9C9BCF0860B7}" dt="2024-08-26T18:18:19.811" v="359" actId="478"/>
          <ac:spMkLst>
            <pc:docMk/>
            <pc:sldMk cId="1634789409" sldId="2147470576"/>
            <ac:spMk id="7" creationId="{89675E0A-1F63-692F-C4D6-FBEB797441AF}"/>
          </ac:spMkLst>
        </pc:spChg>
        <pc:spChg chg="mod">
          <ac:chgData name="Kaitlan Kelly" userId="9f64a926-c2f8-48ad-8d3f-3e76d954c528" providerId="ADAL" clId="{BB48EAFC-8B4C-5E4F-8F71-9C9BCF0860B7}" dt="2024-08-27T22:02:48.730" v="1326" actId="1076"/>
          <ac:spMkLst>
            <pc:docMk/>
            <pc:sldMk cId="1634789409" sldId="2147470576"/>
            <ac:spMk id="12" creationId="{7C21B7AA-7078-DE0C-F8DD-A4133165DAC3}"/>
          </ac:spMkLst>
        </pc:spChg>
        <pc:grpChg chg="add mod">
          <ac:chgData name="Kaitlan Kelly" userId="9f64a926-c2f8-48ad-8d3f-3e76d954c528" providerId="ADAL" clId="{BB48EAFC-8B4C-5E4F-8F71-9C9BCF0860B7}" dt="2024-08-26T18:18:10.293" v="358" actId="1076"/>
          <ac:grpSpMkLst>
            <pc:docMk/>
            <pc:sldMk cId="1634789409" sldId="2147470576"/>
            <ac:grpSpMk id="5" creationId="{C2B29965-2E69-B672-98F6-24FFE0F2B89B}"/>
          </ac:grpSpMkLst>
        </pc:grpChg>
        <pc:picChg chg="mod modCrop">
          <ac:chgData name="Kaitlan Kelly" userId="9f64a926-c2f8-48ad-8d3f-3e76d954c528" providerId="ADAL" clId="{BB48EAFC-8B4C-5E4F-8F71-9C9BCF0860B7}" dt="2024-08-27T22:02:41.202" v="1325" actId="1076"/>
          <ac:picMkLst>
            <pc:docMk/>
            <pc:sldMk cId="1634789409" sldId="2147470576"/>
            <ac:picMk id="11" creationId="{B02D3ED3-3488-D412-0F84-BA9DA8E5C3EC}"/>
          </ac:picMkLst>
        </pc:picChg>
      </pc:sldChg>
      <pc:sldChg chg="addSp delSp modSp mod chgLayout">
        <pc:chgData name="Kaitlan Kelly" userId="9f64a926-c2f8-48ad-8d3f-3e76d954c528" providerId="ADAL" clId="{BB48EAFC-8B4C-5E4F-8F71-9C9BCF0860B7}" dt="2024-08-27T14:43:05.971" v="1248" actId="207"/>
        <pc:sldMkLst>
          <pc:docMk/>
          <pc:sldMk cId="655897080" sldId="2147470581"/>
        </pc:sldMkLst>
        <pc:spChg chg="add del mod">
          <ac:chgData name="Kaitlan Kelly" userId="9f64a926-c2f8-48ad-8d3f-3e76d954c528" providerId="ADAL" clId="{BB48EAFC-8B4C-5E4F-8F71-9C9BCF0860B7}" dt="2024-08-27T14:21:24.887" v="1190" actId="6264"/>
          <ac:spMkLst>
            <pc:docMk/>
            <pc:sldMk cId="655897080" sldId="2147470581"/>
            <ac:spMk id="2" creationId="{4A5BF501-ABD4-9A54-AABF-A44BFF8A7179}"/>
          </ac:spMkLst>
        </pc:spChg>
        <pc:spChg chg="mod">
          <ac:chgData name="Kaitlan Kelly" userId="9f64a926-c2f8-48ad-8d3f-3e76d954c528" providerId="ADAL" clId="{BB48EAFC-8B4C-5E4F-8F71-9C9BCF0860B7}" dt="2024-08-26T20:39:11.830" v="1093" actId="2085"/>
          <ac:spMkLst>
            <pc:docMk/>
            <pc:sldMk cId="655897080" sldId="2147470581"/>
            <ac:spMk id="3" creationId="{C9909335-A981-90FD-EC65-3D5897F7C882}"/>
          </ac:spMkLst>
        </pc:spChg>
        <pc:spChg chg="mod ord">
          <ac:chgData name="Kaitlan Kelly" userId="9f64a926-c2f8-48ad-8d3f-3e76d954c528" providerId="ADAL" clId="{BB48EAFC-8B4C-5E4F-8F71-9C9BCF0860B7}" dt="2024-08-27T14:21:24.887" v="1190" actId="6264"/>
          <ac:spMkLst>
            <pc:docMk/>
            <pc:sldMk cId="655897080" sldId="2147470581"/>
            <ac:spMk id="4" creationId="{80BF2F48-E55A-252E-3697-84D69E126576}"/>
          </ac:spMkLst>
        </pc:spChg>
        <pc:spChg chg="mod">
          <ac:chgData name="Kaitlan Kelly" userId="9f64a926-c2f8-48ad-8d3f-3e76d954c528" providerId="ADAL" clId="{BB48EAFC-8B4C-5E4F-8F71-9C9BCF0860B7}" dt="2024-08-26T20:39:11.830" v="1093" actId="2085"/>
          <ac:spMkLst>
            <pc:docMk/>
            <pc:sldMk cId="655897080" sldId="2147470581"/>
            <ac:spMk id="5" creationId="{4A3E2ED5-1BE0-857F-6AB1-4491132B0B93}"/>
          </ac:spMkLst>
        </pc:spChg>
        <pc:spChg chg="mod ord">
          <ac:chgData name="Kaitlan Kelly" userId="9f64a926-c2f8-48ad-8d3f-3e76d954c528" providerId="ADAL" clId="{BB48EAFC-8B4C-5E4F-8F71-9C9BCF0860B7}" dt="2024-08-27T14:21:24.887" v="1190" actId="6264"/>
          <ac:spMkLst>
            <pc:docMk/>
            <pc:sldMk cId="655897080" sldId="2147470581"/>
            <ac:spMk id="6" creationId="{15A15782-EC7C-D96F-083E-433B61F73EA1}"/>
          </ac:spMkLst>
        </pc:spChg>
        <pc:spChg chg="mod">
          <ac:chgData name="Kaitlan Kelly" userId="9f64a926-c2f8-48ad-8d3f-3e76d954c528" providerId="ADAL" clId="{BB48EAFC-8B4C-5E4F-8F71-9C9BCF0860B7}" dt="2024-08-26T20:39:11.830" v="1093" actId="2085"/>
          <ac:spMkLst>
            <pc:docMk/>
            <pc:sldMk cId="655897080" sldId="2147470581"/>
            <ac:spMk id="7" creationId="{CF3A6AF9-B062-3793-37A5-C3DB1557C34E}"/>
          </ac:spMkLst>
        </pc:spChg>
        <pc:spChg chg="mod">
          <ac:chgData name="Kaitlan Kelly" userId="9f64a926-c2f8-48ad-8d3f-3e76d954c528" providerId="ADAL" clId="{BB48EAFC-8B4C-5E4F-8F71-9C9BCF0860B7}" dt="2024-08-26T20:39:11.830" v="1093" actId="2085"/>
          <ac:spMkLst>
            <pc:docMk/>
            <pc:sldMk cId="655897080" sldId="2147470581"/>
            <ac:spMk id="11" creationId="{08FD6009-DCD6-9604-EEB3-014AFE900406}"/>
          </ac:spMkLst>
        </pc:spChg>
        <pc:spChg chg="mod">
          <ac:chgData name="Kaitlan Kelly" userId="9f64a926-c2f8-48ad-8d3f-3e76d954c528" providerId="ADAL" clId="{BB48EAFC-8B4C-5E4F-8F71-9C9BCF0860B7}" dt="2024-08-26T19:14:30.819" v="1069" actId="1076"/>
          <ac:spMkLst>
            <pc:docMk/>
            <pc:sldMk cId="655897080" sldId="2147470581"/>
            <ac:spMk id="15" creationId="{18AD4BBF-04AB-569F-F9F7-B5B59A93BEF4}"/>
          </ac:spMkLst>
        </pc:spChg>
        <pc:spChg chg="mod">
          <ac:chgData name="Kaitlan Kelly" userId="9f64a926-c2f8-48ad-8d3f-3e76d954c528" providerId="ADAL" clId="{BB48EAFC-8B4C-5E4F-8F71-9C9BCF0860B7}" dt="2024-08-26T19:14:30.819" v="1069" actId="1076"/>
          <ac:spMkLst>
            <pc:docMk/>
            <pc:sldMk cId="655897080" sldId="2147470581"/>
            <ac:spMk id="16" creationId="{CACFC8BF-77A0-2D32-585F-64B869CFB45F}"/>
          </ac:spMkLst>
        </pc:spChg>
        <pc:spChg chg="mod">
          <ac:chgData name="Kaitlan Kelly" userId="9f64a926-c2f8-48ad-8d3f-3e76d954c528" providerId="ADAL" clId="{BB48EAFC-8B4C-5E4F-8F71-9C9BCF0860B7}" dt="2024-08-26T19:14:30.819" v="1069" actId="1076"/>
          <ac:spMkLst>
            <pc:docMk/>
            <pc:sldMk cId="655897080" sldId="2147470581"/>
            <ac:spMk id="17" creationId="{C63D881B-25FC-5081-EA7C-FDAF0F68745F}"/>
          </ac:spMkLst>
        </pc:spChg>
        <pc:spChg chg="add del mod">
          <ac:chgData name="Kaitlan Kelly" userId="9f64a926-c2f8-48ad-8d3f-3e76d954c528" providerId="ADAL" clId="{BB48EAFC-8B4C-5E4F-8F71-9C9BCF0860B7}" dt="2024-08-27T14:21:24.887" v="1190" actId="6264"/>
          <ac:spMkLst>
            <pc:docMk/>
            <pc:sldMk cId="655897080" sldId="2147470581"/>
            <ac:spMk id="18" creationId="{6783AE3D-21AC-A037-8F91-CB0962A1B717}"/>
          </ac:spMkLst>
        </pc:spChg>
        <pc:spChg chg="mod">
          <ac:chgData name="Kaitlan Kelly" userId="9f64a926-c2f8-48ad-8d3f-3e76d954c528" providerId="ADAL" clId="{BB48EAFC-8B4C-5E4F-8F71-9C9BCF0860B7}" dt="2024-08-26T20:39:11.830" v="1093" actId="2085"/>
          <ac:spMkLst>
            <pc:docMk/>
            <pc:sldMk cId="655897080" sldId="2147470581"/>
            <ac:spMk id="19" creationId="{72EF112A-5D64-F433-FC4C-E3EE1C78BE31}"/>
          </ac:spMkLst>
        </pc:spChg>
        <pc:spChg chg="mod">
          <ac:chgData name="Kaitlan Kelly" userId="9f64a926-c2f8-48ad-8d3f-3e76d954c528" providerId="ADAL" clId="{BB48EAFC-8B4C-5E4F-8F71-9C9BCF0860B7}" dt="2024-08-26T20:39:11.830" v="1093" actId="2085"/>
          <ac:spMkLst>
            <pc:docMk/>
            <pc:sldMk cId="655897080" sldId="2147470581"/>
            <ac:spMk id="20" creationId="{E12AE689-C6DA-CCA6-CD96-BCEA7FB8F595}"/>
          </ac:spMkLst>
        </pc:spChg>
        <pc:spChg chg="add del mod">
          <ac:chgData name="Kaitlan Kelly" userId="9f64a926-c2f8-48ad-8d3f-3e76d954c528" providerId="ADAL" clId="{BB48EAFC-8B4C-5E4F-8F71-9C9BCF0860B7}" dt="2024-08-27T14:21:24.887" v="1190" actId="6264"/>
          <ac:spMkLst>
            <pc:docMk/>
            <pc:sldMk cId="655897080" sldId="2147470581"/>
            <ac:spMk id="21" creationId="{0058E912-29DB-0E44-C2BE-E3F26F98C1D5}"/>
          </ac:spMkLst>
        </pc:spChg>
        <pc:spChg chg="mod">
          <ac:chgData name="Kaitlan Kelly" userId="9f64a926-c2f8-48ad-8d3f-3e76d954c528" providerId="ADAL" clId="{BB48EAFC-8B4C-5E4F-8F71-9C9BCF0860B7}" dt="2024-08-26T20:39:11.830" v="1093" actId="2085"/>
          <ac:spMkLst>
            <pc:docMk/>
            <pc:sldMk cId="655897080" sldId="2147470581"/>
            <ac:spMk id="23" creationId="{B2724425-81E2-30F8-55C6-FEED8694794C}"/>
          </ac:spMkLst>
        </pc:spChg>
        <pc:spChg chg="add del mod ord">
          <ac:chgData name="Kaitlan Kelly" userId="9f64a926-c2f8-48ad-8d3f-3e76d954c528" providerId="ADAL" clId="{BB48EAFC-8B4C-5E4F-8F71-9C9BCF0860B7}" dt="2024-08-27T14:21:24.887" v="1190" actId="6264"/>
          <ac:spMkLst>
            <pc:docMk/>
            <pc:sldMk cId="655897080" sldId="2147470581"/>
            <ac:spMk id="24" creationId="{FDDD2C82-B270-B89F-B164-52F2DD4A88D6}"/>
          </ac:spMkLst>
        </pc:spChg>
        <pc:spChg chg="mod ord">
          <ac:chgData name="Kaitlan Kelly" userId="9f64a926-c2f8-48ad-8d3f-3e76d954c528" providerId="ADAL" clId="{BB48EAFC-8B4C-5E4F-8F71-9C9BCF0860B7}" dt="2024-08-27T14:21:24.887" v="1190" actId="6264"/>
          <ac:spMkLst>
            <pc:docMk/>
            <pc:sldMk cId="655897080" sldId="2147470581"/>
            <ac:spMk id="25" creationId="{9F2ED72F-AC57-E4F3-101D-D244D84F5A45}"/>
          </ac:spMkLst>
        </pc:spChg>
        <pc:spChg chg="add mod">
          <ac:chgData name="Kaitlan Kelly" userId="9f64a926-c2f8-48ad-8d3f-3e76d954c528" providerId="ADAL" clId="{BB48EAFC-8B4C-5E4F-8F71-9C9BCF0860B7}" dt="2024-08-27T14:43:05.971" v="1248" actId="207"/>
          <ac:spMkLst>
            <pc:docMk/>
            <pc:sldMk cId="655897080" sldId="2147470581"/>
            <ac:spMk id="27" creationId="{7E9927C6-8C15-9338-0874-87A2CA2E7FFD}"/>
          </ac:spMkLst>
        </pc:spChg>
        <pc:spChg chg="mod">
          <ac:chgData name="Kaitlan Kelly" userId="9f64a926-c2f8-48ad-8d3f-3e76d954c528" providerId="ADAL" clId="{BB48EAFC-8B4C-5E4F-8F71-9C9BCF0860B7}" dt="2024-08-26T20:39:11.830" v="1093" actId="2085"/>
          <ac:spMkLst>
            <pc:docMk/>
            <pc:sldMk cId="655897080" sldId="2147470581"/>
            <ac:spMk id="40" creationId="{63640F08-4297-A189-8B25-CC16AC84AF42}"/>
          </ac:spMkLst>
        </pc:spChg>
      </pc:sldChg>
      <pc:sldChg chg="addSp delSp modSp mod modClrScheme chgLayout">
        <pc:chgData name="Kaitlan Kelly" userId="9f64a926-c2f8-48ad-8d3f-3e76d954c528" providerId="ADAL" clId="{BB48EAFC-8B4C-5E4F-8F71-9C9BCF0860B7}" dt="2024-08-27T22:03:15.628" v="1332" actId="18331"/>
        <pc:sldMkLst>
          <pc:docMk/>
          <pc:sldMk cId="2386969945" sldId="2147470584"/>
        </pc:sldMkLst>
        <pc:spChg chg="del mod ord">
          <ac:chgData name="Kaitlan Kelly" userId="9f64a926-c2f8-48ad-8d3f-3e76d954c528" providerId="ADAL" clId="{BB48EAFC-8B4C-5E4F-8F71-9C9BCF0860B7}" dt="2024-08-26T19:11:37.656" v="1050" actId="478"/>
          <ac:spMkLst>
            <pc:docMk/>
            <pc:sldMk cId="2386969945" sldId="2147470584"/>
            <ac:spMk id="2" creationId="{A5422B71-6AAA-3018-DEF8-13FA4E8ACF17}"/>
          </ac:spMkLst>
        </pc:spChg>
        <pc:spChg chg="del mod ord">
          <ac:chgData name="Kaitlan Kelly" userId="9f64a926-c2f8-48ad-8d3f-3e76d954c528" providerId="ADAL" clId="{BB48EAFC-8B4C-5E4F-8F71-9C9BCF0860B7}" dt="2024-08-26T19:11:37.656" v="1050" actId="478"/>
          <ac:spMkLst>
            <pc:docMk/>
            <pc:sldMk cId="2386969945" sldId="2147470584"/>
            <ac:spMk id="3" creationId="{05B23924-BC11-59FB-26BF-BE80C53D7AC8}"/>
          </ac:spMkLst>
        </pc:spChg>
        <pc:spChg chg="del mod">
          <ac:chgData name="Kaitlan Kelly" userId="9f64a926-c2f8-48ad-8d3f-3e76d954c528" providerId="ADAL" clId="{BB48EAFC-8B4C-5E4F-8F71-9C9BCF0860B7}" dt="2024-08-26T18:20:31.074" v="376" actId="478"/>
          <ac:spMkLst>
            <pc:docMk/>
            <pc:sldMk cId="2386969945" sldId="2147470584"/>
            <ac:spMk id="5" creationId="{A7697F9F-60CD-7A82-55B8-62A90B644B04}"/>
          </ac:spMkLst>
        </pc:spChg>
        <pc:spChg chg="add mod">
          <ac:chgData name="Kaitlan Kelly" userId="9f64a926-c2f8-48ad-8d3f-3e76d954c528" providerId="ADAL" clId="{BB48EAFC-8B4C-5E4F-8F71-9C9BCF0860B7}" dt="2024-08-26T19:11:06.891" v="1043" actId="1076"/>
          <ac:spMkLst>
            <pc:docMk/>
            <pc:sldMk cId="2386969945" sldId="2147470584"/>
            <ac:spMk id="11" creationId="{9EEEFC7E-C62E-170C-B177-3946A2659562}"/>
          </ac:spMkLst>
        </pc:spChg>
        <pc:spChg chg="mod">
          <ac:chgData name="Kaitlan Kelly" userId="9f64a926-c2f8-48ad-8d3f-3e76d954c528" providerId="ADAL" clId="{BB48EAFC-8B4C-5E4F-8F71-9C9BCF0860B7}" dt="2024-08-26T19:10:53.012" v="1042" actId="14100"/>
          <ac:spMkLst>
            <pc:docMk/>
            <pc:sldMk cId="2386969945" sldId="2147470584"/>
            <ac:spMk id="13" creationId="{898E9D67-A488-7EBC-0287-77C51E177232}"/>
          </ac:spMkLst>
        </pc:spChg>
        <pc:spChg chg="del mod">
          <ac:chgData name="Kaitlan Kelly" userId="9f64a926-c2f8-48ad-8d3f-3e76d954c528" providerId="ADAL" clId="{BB48EAFC-8B4C-5E4F-8F71-9C9BCF0860B7}" dt="2024-08-26T19:10:39.695" v="1038" actId="478"/>
          <ac:spMkLst>
            <pc:docMk/>
            <pc:sldMk cId="2386969945" sldId="2147470584"/>
            <ac:spMk id="14" creationId="{90302235-D397-BDC0-1C49-921CC2BB5DAF}"/>
          </ac:spMkLst>
        </pc:spChg>
        <pc:spChg chg="mod">
          <ac:chgData name="Kaitlan Kelly" userId="9f64a926-c2f8-48ad-8d3f-3e76d954c528" providerId="ADAL" clId="{BB48EAFC-8B4C-5E4F-8F71-9C9BCF0860B7}" dt="2024-08-26T19:10:50.208" v="1041" actId="14100"/>
          <ac:spMkLst>
            <pc:docMk/>
            <pc:sldMk cId="2386969945" sldId="2147470584"/>
            <ac:spMk id="15" creationId="{BE62F592-CE61-529B-F303-E75D74C887AD}"/>
          </ac:spMkLst>
        </pc:spChg>
        <pc:grpChg chg="add mod">
          <ac:chgData name="Kaitlan Kelly" userId="9f64a926-c2f8-48ad-8d3f-3e76d954c528" providerId="ADAL" clId="{BB48EAFC-8B4C-5E4F-8F71-9C9BCF0860B7}" dt="2024-08-26T19:11:06.891" v="1043" actId="1076"/>
          <ac:grpSpMkLst>
            <pc:docMk/>
            <pc:sldMk cId="2386969945" sldId="2147470584"/>
            <ac:grpSpMk id="12" creationId="{9D34E95F-0C94-C4FE-E569-5D1941305720}"/>
          </ac:grpSpMkLst>
        </pc:grpChg>
        <pc:picChg chg="del mod modCrop">
          <ac:chgData name="Kaitlan Kelly" userId="9f64a926-c2f8-48ad-8d3f-3e76d954c528" providerId="ADAL" clId="{BB48EAFC-8B4C-5E4F-8F71-9C9BCF0860B7}" dt="2024-08-26T19:09:23.278" v="1004" actId="478"/>
          <ac:picMkLst>
            <pc:docMk/>
            <pc:sldMk cId="2386969945" sldId="2147470584"/>
            <ac:picMk id="4" creationId="{1287985D-095A-C2E3-BD6B-052DC0362DA2}"/>
          </ac:picMkLst>
        </pc:picChg>
        <pc:picChg chg="del">
          <ac:chgData name="Kaitlan Kelly" userId="9f64a926-c2f8-48ad-8d3f-3e76d954c528" providerId="ADAL" clId="{BB48EAFC-8B4C-5E4F-8F71-9C9BCF0860B7}" dt="2024-08-26T19:07:42.045" v="1001" actId="478"/>
          <ac:picMkLst>
            <pc:docMk/>
            <pc:sldMk cId="2386969945" sldId="2147470584"/>
            <ac:picMk id="7" creationId="{2FE9326E-280A-EA36-70D9-3E8FE90E21DD}"/>
          </ac:picMkLst>
        </pc:picChg>
        <pc:picChg chg="add mod modCrop">
          <ac:chgData name="Kaitlan Kelly" userId="9f64a926-c2f8-48ad-8d3f-3e76d954c528" providerId="ADAL" clId="{BB48EAFC-8B4C-5E4F-8F71-9C9BCF0860B7}" dt="2024-08-27T22:03:15.628" v="1332" actId="18331"/>
          <ac:picMkLst>
            <pc:docMk/>
            <pc:sldMk cId="2386969945" sldId="2147470584"/>
            <ac:picMk id="10" creationId="{10BE85BF-74D9-D971-9813-C33BA9E2EB75}"/>
          </ac:picMkLst>
        </pc:picChg>
      </pc:sldChg>
      <pc:sldChg chg="modSp mod">
        <pc:chgData name="Kaitlan Kelly" userId="9f64a926-c2f8-48ad-8d3f-3e76d954c528" providerId="ADAL" clId="{BB48EAFC-8B4C-5E4F-8F71-9C9BCF0860B7}" dt="2024-08-27T14:12:16.574" v="1118" actId="20577"/>
        <pc:sldMkLst>
          <pc:docMk/>
          <pc:sldMk cId="391471776" sldId="2147470585"/>
        </pc:sldMkLst>
        <pc:spChg chg="mod">
          <ac:chgData name="Kaitlan Kelly" userId="9f64a926-c2f8-48ad-8d3f-3e76d954c528" providerId="ADAL" clId="{BB48EAFC-8B4C-5E4F-8F71-9C9BCF0860B7}" dt="2024-08-27T14:12:16.574" v="1118" actId="20577"/>
          <ac:spMkLst>
            <pc:docMk/>
            <pc:sldMk cId="391471776" sldId="2147470585"/>
            <ac:spMk id="10" creationId="{C134F2C3-8CF0-2356-4016-67795D1B974B}"/>
          </ac:spMkLst>
        </pc:spChg>
      </pc:sldChg>
      <pc:sldChg chg="modSp mod">
        <pc:chgData name="Kaitlan Kelly" userId="9f64a926-c2f8-48ad-8d3f-3e76d954c528" providerId="ADAL" clId="{BB48EAFC-8B4C-5E4F-8F71-9C9BCF0860B7}" dt="2024-08-27T14:12:32.837" v="1119" actId="20577"/>
        <pc:sldMkLst>
          <pc:docMk/>
          <pc:sldMk cId="3905517868" sldId="2147470589"/>
        </pc:sldMkLst>
        <pc:spChg chg="mod">
          <ac:chgData name="Kaitlan Kelly" userId="9f64a926-c2f8-48ad-8d3f-3e76d954c528" providerId="ADAL" clId="{BB48EAFC-8B4C-5E4F-8F71-9C9BCF0860B7}" dt="2024-08-27T14:12:32.837" v="1119" actId="20577"/>
          <ac:spMkLst>
            <pc:docMk/>
            <pc:sldMk cId="3905517868" sldId="2147470589"/>
            <ac:spMk id="55" creationId="{C134F2C3-8CF0-2356-4016-67795D1B974B}"/>
          </ac:spMkLst>
        </pc:spChg>
      </pc:sldChg>
      <pc:sldChg chg="modSp mod">
        <pc:chgData name="Kaitlan Kelly" userId="9f64a926-c2f8-48ad-8d3f-3e76d954c528" providerId="ADAL" clId="{BB48EAFC-8B4C-5E4F-8F71-9C9BCF0860B7}" dt="2024-08-27T14:12:36.678" v="1120" actId="20577"/>
        <pc:sldMkLst>
          <pc:docMk/>
          <pc:sldMk cId="1396413182" sldId="2147470590"/>
        </pc:sldMkLst>
        <pc:spChg chg="mod">
          <ac:chgData name="Kaitlan Kelly" userId="9f64a926-c2f8-48ad-8d3f-3e76d954c528" providerId="ADAL" clId="{BB48EAFC-8B4C-5E4F-8F71-9C9BCF0860B7}" dt="2024-08-27T14:12:36.678" v="1120" actId="20577"/>
          <ac:spMkLst>
            <pc:docMk/>
            <pc:sldMk cId="1396413182" sldId="2147470590"/>
            <ac:spMk id="41" creationId="{2461AE07-0306-F979-D2CC-534471CD84AF}"/>
          </ac:spMkLst>
        </pc:spChg>
      </pc:sldChg>
      <pc:sldChg chg="modSp mod">
        <pc:chgData name="Kaitlan Kelly" userId="9f64a926-c2f8-48ad-8d3f-3e76d954c528" providerId="ADAL" clId="{BB48EAFC-8B4C-5E4F-8F71-9C9BCF0860B7}" dt="2024-08-27T14:12:41.220" v="1121" actId="20577"/>
        <pc:sldMkLst>
          <pc:docMk/>
          <pc:sldMk cId="2446784591" sldId="2147470591"/>
        </pc:sldMkLst>
        <pc:spChg chg="mod">
          <ac:chgData name="Kaitlan Kelly" userId="9f64a926-c2f8-48ad-8d3f-3e76d954c528" providerId="ADAL" clId="{BB48EAFC-8B4C-5E4F-8F71-9C9BCF0860B7}" dt="2024-08-27T14:12:41.220" v="1121" actId="20577"/>
          <ac:spMkLst>
            <pc:docMk/>
            <pc:sldMk cId="2446784591" sldId="2147470591"/>
            <ac:spMk id="10" creationId="{C134F2C3-8CF0-2356-4016-67795D1B974B}"/>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D2A69B-A64D-475F-B67A-15612940FF39}" type="doc">
      <dgm:prSet loTypeId="urn:microsoft.com/office/officeart/2005/8/layout/default" loCatId="list" qsTypeId="urn:microsoft.com/office/officeart/2005/8/quickstyle/simple1" qsCatId="simple" csTypeId="urn:microsoft.com/office/officeart/2005/8/colors/accent2_2" csCatId="accent2" phldr="1"/>
      <dgm:spPr/>
      <dgm:t>
        <a:bodyPr/>
        <a:lstStyle/>
        <a:p>
          <a:endParaRPr lang="en-US"/>
        </a:p>
      </dgm:t>
    </dgm:pt>
    <dgm:pt modelId="{5EBEF070-DAF6-4EA1-BD58-62E10178318E}">
      <dgm:prSet/>
      <dgm:spPr>
        <a:solidFill>
          <a:srgbClr val="4878AB"/>
        </a:solidFill>
        <a:ln w="19050">
          <a:noFill/>
        </a:ln>
      </dgm:spPr>
      <dgm:t>
        <a:bodyPr/>
        <a:lstStyle/>
        <a:p>
          <a:r>
            <a:rPr lang="en-US" b="1" dirty="0"/>
            <a:t>123456789</a:t>
          </a:r>
          <a:endParaRPr lang="en-US" dirty="0"/>
        </a:p>
      </dgm:t>
    </dgm:pt>
    <dgm:pt modelId="{46EC5375-94A1-4D81-9EBF-1ED84A736664}" type="parTrans" cxnId="{C19BFF75-EAB1-4E6F-BA26-042790C8CD5C}">
      <dgm:prSet/>
      <dgm:spPr/>
      <dgm:t>
        <a:bodyPr/>
        <a:lstStyle/>
        <a:p>
          <a:endParaRPr lang="en-US"/>
        </a:p>
      </dgm:t>
    </dgm:pt>
    <dgm:pt modelId="{CA311FF3-98DE-4572-830A-D9A0F5CF53ED}" type="sibTrans" cxnId="{C19BFF75-EAB1-4E6F-BA26-042790C8CD5C}">
      <dgm:prSet/>
      <dgm:spPr/>
      <dgm:t>
        <a:bodyPr/>
        <a:lstStyle/>
        <a:p>
          <a:endParaRPr lang="en-US"/>
        </a:p>
      </dgm:t>
    </dgm:pt>
    <dgm:pt modelId="{54DAF5CC-F4D6-4DD9-B444-A86C2A8699EC}">
      <dgm:prSet/>
      <dgm:spPr>
        <a:solidFill>
          <a:srgbClr val="4878AB"/>
        </a:solidFill>
        <a:ln w="19050">
          <a:noFill/>
        </a:ln>
      </dgm:spPr>
      <dgm:t>
        <a:bodyPr/>
        <a:lstStyle/>
        <a:p>
          <a:r>
            <a:rPr lang="en-US" b="1" dirty="0"/>
            <a:t>password</a:t>
          </a:r>
          <a:endParaRPr lang="en-US" dirty="0"/>
        </a:p>
      </dgm:t>
    </dgm:pt>
    <dgm:pt modelId="{5654E7F0-6FF5-4516-BBA5-EEEEA593FF6B}" type="parTrans" cxnId="{DA3E6E0B-E7E7-4292-8EA7-842EE68BF8EC}">
      <dgm:prSet/>
      <dgm:spPr/>
      <dgm:t>
        <a:bodyPr/>
        <a:lstStyle/>
        <a:p>
          <a:endParaRPr lang="en-US"/>
        </a:p>
      </dgm:t>
    </dgm:pt>
    <dgm:pt modelId="{8C596512-3C54-4D1D-B944-7D38E677695C}" type="sibTrans" cxnId="{DA3E6E0B-E7E7-4292-8EA7-842EE68BF8EC}">
      <dgm:prSet/>
      <dgm:spPr/>
      <dgm:t>
        <a:bodyPr/>
        <a:lstStyle/>
        <a:p>
          <a:endParaRPr lang="en-US"/>
        </a:p>
      </dgm:t>
    </dgm:pt>
    <dgm:pt modelId="{C2F288EC-30FA-456A-B3D8-C0244E063A92}">
      <dgm:prSet/>
      <dgm:spPr>
        <a:solidFill>
          <a:srgbClr val="4878AB"/>
        </a:solidFill>
        <a:ln w="19050">
          <a:noFill/>
        </a:ln>
      </dgm:spPr>
      <dgm:t>
        <a:bodyPr/>
        <a:lstStyle/>
        <a:p>
          <a:r>
            <a:rPr lang="en-US" b="1" dirty="0"/>
            <a:t>Aa123456</a:t>
          </a:r>
          <a:endParaRPr lang="en-US" dirty="0"/>
        </a:p>
      </dgm:t>
    </dgm:pt>
    <dgm:pt modelId="{0F3AD5C6-9683-43F1-ADD5-42A24EA2C7F0}" type="parTrans" cxnId="{6D96B792-2E0B-4F44-A7EC-D0E02EE062A2}">
      <dgm:prSet/>
      <dgm:spPr/>
      <dgm:t>
        <a:bodyPr/>
        <a:lstStyle/>
        <a:p>
          <a:endParaRPr lang="en-US"/>
        </a:p>
      </dgm:t>
    </dgm:pt>
    <dgm:pt modelId="{C19F5341-BA40-4399-88B5-F4D44A532554}" type="sibTrans" cxnId="{6D96B792-2E0B-4F44-A7EC-D0E02EE062A2}">
      <dgm:prSet/>
      <dgm:spPr/>
      <dgm:t>
        <a:bodyPr/>
        <a:lstStyle/>
        <a:p>
          <a:endParaRPr lang="en-US"/>
        </a:p>
      </dgm:t>
    </dgm:pt>
    <dgm:pt modelId="{A99BAD72-B840-4EF6-9F8A-430C9E396198}">
      <dgm:prSet/>
      <dgm:spPr>
        <a:solidFill>
          <a:srgbClr val="4878AB"/>
        </a:solidFill>
        <a:ln w="19050">
          <a:noFill/>
        </a:ln>
      </dgm:spPr>
      <dgm:t>
        <a:bodyPr/>
        <a:lstStyle/>
        <a:p>
          <a:r>
            <a:rPr lang="en-US" b="1" dirty="0"/>
            <a:t>123</a:t>
          </a:r>
          <a:endParaRPr lang="en-US" dirty="0"/>
        </a:p>
      </dgm:t>
    </dgm:pt>
    <dgm:pt modelId="{84FA55FC-10BE-4024-A757-D820E1B09649}" type="parTrans" cxnId="{8D32E6FE-B46C-4596-96C9-994BC3C748EF}">
      <dgm:prSet/>
      <dgm:spPr/>
      <dgm:t>
        <a:bodyPr/>
        <a:lstStyle/>
        <a:p>
          <a:endParaRPr lang="en-US"/>
        </a:p>
      </dgm:t>
    </dgm:pt>
    <dgm:pt modelId="{6E4D75EA-4AE4-4520-8283-341718CA80B6}" type="sibTrans" cxnId="{8D32E6FE-B46C-4596-96C9-994BC3C748EF}">
      <dgm:prSet/>
      <dgm:spPr/>
      <dgm:t>
        <a:bodyPr/>
        <a:lstStyle/>
        <a:p>
          <a:endParaRPr lang="en-US"/>
        </a:p>
      </dgm:t>
    </dgm:pt>
    <dgm:pt modelId="{BB70BA8F-B9DB-4623-A2DD-5305C8F9C8A1}">
      <dgm:prSet/>
      <dgm:spPr>
        <a:solidFill>
          <a:srgbClr val="4878AB"/>
        </a:solidFill>
        <a:ln w="19050">
          <a:noFill/>
        </a:ln>
      </dgm:spPr>
      <dgm:t>
        <a:bodyPr/>
        <a:lstStyle/>
        <a:p>
          <a:r>
            <a:rPr lang="en-US" b="1" dirty="0"/>
            <a:t>12345678</a:t>
          </a:r>
          <a:endParaRPr lang="en-US" dirty="0"/>
        </a:p>
      </dgm:t>
    </dgm:pt>
    <dgm:pt modelId="{289DC559-12C5-4F5A-A7AB-CE3A08126E3B}" type="parTrans" cxnId="{B77C2A51-9302-4036-85BD-9317FABE11B1}">
      <dgm:prSet/>
      <dgm:spPr/>
      <dgm:t>
        <a:bodyPr/>
        <a:lstStyle/>
        <a:p>
          <a:endParaRPr lang="en-US"/>
        </a:p>
      </dgm:t>
    </dgm:pt>
    <dgm:pt modelId="{7EF5BA6B-AEAF-4A33-AFBD-4DD5EC1F63DF}" type="sibTrans" cxnId="{B77C2A51-9302-4036-85BD-9317FABE11B1}">
      <dgm:prSet/>
      <dgm:spPr/>
      <dgm:t>
        <a:bodyPr/>
        <a:lstStyle/>
        <a:p>
          <a:endParaRPr lang="en-US"/>
        </a:p>
      </dgm:t>
    </dgm:pt>
    <dgm:pt modelId="{49425F9A-CC9C-4D83-91CB-AD78C95B0E2B}">
      <dgm:prSet/>
      <dgm:spPr>
        <a:solidFill>
          <a:srgbClr val="4878AB"/>
        </a:solidFill>
        <a:ln w="19050">
          <a:noFill/>
        </a:ln>
      </dgm:spPr>
      <dgm:t>
        <a:bodyPr/>
        <a:lstStyle/>
        <a:p>
          <a:r>
            <a:rPr lang="en-US" b="1" dirty="0"/>
            <a:t>12345</a:t>
          </a:r>
          <a:endParaRPr lang="en-US" dirty="0"/>
        </a:p>
      </dgm:t>
    </dgm:pt>
    <dgm:pt modelId="{83344F59-DA6F-4DFF-8AD9-69125A6BBAEC}" type="parTrans" cxnId="{9507BF1A-6005-4DB3-B382-F258766944E0}">
      <dgm:prSet/>
      <dgm:spPr/>
      <dgm:t>
        <a:bodyPr/>
        <a:lstStyle/>
        <a:p>
          <a:endParaRPr lang="en-US"/>
        </a:p>
      </dgm:t>
    </dgm:pt>
    <dgm:pt modelId="{900AFC9C-22B2-4526-B751-27067E508EFD}" type="sibTrans" cxnId="{9507BF1A-6005-4DB3-B382-F258766944E0}">
      <dgm:prSet/>
      <dgm:spPr/>
      <dgm:t>
        <a:bodyPr/>
        <a:lstStyle/>
        <a:p>
          <a:endParaRPr lang="en-US"/>
        </a:p>
      </dgm:t>
    </dgm:pt>
    <dgm:pt modelId="{8AC13DA6-1678-45B8-AE31-09CE796D7C82}">
      <dgm:prSet/>
      <dgm:spPr>
        <a:solidFill>
          <a:srgbClr val="4878AB"/>
        </a:solidFill>
        <a:ln w="19050">
          <a:noFill/>
        </a:ln>
      </dgm:spPr>
      <dgm:t>
        <a:bodyPr/>
        <a:lstStyle/>
        <a:p>
          <a:r>
            <a:rPr lang="en-US" b="1" dirty="0"/>
            <a:t>123456</a:t>
          </a:r>
          <a:endParaRPr lang="en-US" dirty="0"/>
        </a:p>
      </dgm:t>
    </dgm:pt>
    <dgm:pt modelId="{8AB98945-6F36-488B-9F21-9C523622D410}" type="parTrans" cxnId="{7FABC8C7-35BE-42CD-AE2A-4A5B995F6D31}">
      <dgm:prSet/>
      <dgm:spPr/>
      <dgm:t>
        <a:bodyPr/>
        <a:lstStyle/>
        <a:p>
          <a:endParaRPr lang="en-US"/>
        </a:p>
      </dgm:t>
    </dgm:pt>
    <dgm:pt modelId="{E3091CB8-7A2E-4643-B8E4-B69301123598}" type="sibTrans" cxnId="{7FABC8C7-35BE-42CD-AE2A-4A5B995F6D31}">
      <dgm:prSet/>
      <dgm:spPr/>
      <dgm:t>
        <a:bodyPr/>
        <a:lstStyle/>
        <a:p>
          <a:endParaRPr lang="en-US"/>
        </a:p>
      </dgm:t>
    </dgm:pt>
    <dgm:pt modelId="{362276E1-CC46-43E1-9B67-AC513CC8B755}">
      <dgm:prSet/>
      <dgm:spPr>
        <a:solidFill>
          <a:srgbClr val="4878AB"/>
        </a:solidFill>
        <a:ln w="19050">
          <a:noFill/>
        </a:ln>
      </dgm:spPr>
      <dgm:t>
        <a:bodyPr/>
        <a:lstStyle/>
        <a:p>
          <a:r>
            <a:rPr lang="en-US" b="1" dirty="0"/>
            <a:t>1234</a:t>
          </a:r>
          <a:endParaRPr lang="en-US" dirty="0"/>
        </a:p>
      </dgm:t>
    </dgm:pt>
    <dgm:pt modelId="{4A5F2F45-A107-46C5-9C8D-69493C9154BF}" type="parTrans" cxnId="{1AC4ABDA-FF6D-441E-AAB8-CF801C0C4360}">
      <dgm:prSet/>
      <dgm:spPr/>
      <dgm:t>
        <a:bodyPr/>
        <a:lstStyle/>
        <a:p>
          <a:endParaRPr lang="en-US"/>
        </a:p>
      </dgm:t>
    </dgm:pt>
    <dgm:pt modelId="{79BE2A95-8D1C-44C0-B0C5-966EDF96C90C}" type="sibTrans" cxnId="{1AC4ABDA-FF6D-441E-AAB8-CF801C0C4360}">
      <dgm:prSet/>
      <dgm:spPr/>
      <dgm:t>
        <a:bodyPr/>
        <a:lstStyle/>
        <a:p>
          <a:endParaRPr lang="en-US"/>
        </a:p>
      </dgm:t>
    </dgm:pt>
    <dgm:pt modelId="{107A0935-ADE8-4E7A-B8E4-CD05175A7657}">
      <dgm:prSet/>
      <dgm:spPr>
        <a:solidFill>
          <a:srgbClr val="4878AB"/>
        </a:solidFill>
        <a:ln w="19050">
          <a:noFill/>
        </a:ln>
      </dgm:spPr>
      <dgm:t>
        <a:bodyPr/>
        <a:lstStyle/>
        <a:p>
          <a:r>
            <a:rPr lang="en-US" b="1" dirty="0"/>
            <a:t>admin</a:t>
          </a:r>
          <a:endParaRPr lang="en-US" dirty="0"/>
        </a:p>
      </dgm:t>
    </dgm:pt>
    <dgm:pt modelId="{5E3A8209-6C2C-4EC6-A747-A06C3AEBCFC8}" type="parTrans" cxnId="{9149CE30-BFA8-4EC4-9B94-A4599E4CDA43}">
      <dgm:prSet/>
      <dgm:spPr/>
      <dgm:t>
        <a:bodyPr/>
        <a:lstStyle/>
        <a:p>
          <a:endParaRPr lang="en-US"/>
        </a:p>
      </dgm:t>
    </dgm:pt>
    <dgm:pt modelId="{069E3EE6-D3BC-4992-8E6C-D1B2B94A75CF}" type="sibTrans" cxnId="{9149CE30-BFA8-4EC4-9B94-A4599E4CDA43}">
      <dgm:prSet/>
      <dgm:spPr/>
      <dgm:t>
        <a:bodyPr/>
        <a:lstStyle/>
        <a:p>
          <a:endParaRPr lang="en-US"/>
        </a:p>
      </dgm:t>
    </dgm:pt>
    <dgm:pt modelId="{01BC90F9-216B-4318-B88F-0DF00B6CBD80}">
      <dgm:prSet/>
      <dgm:spPr>
        <a:solidFill>
          <a:srgbClr val="4878AB"/>
        </a:solidFill>
        <a:ln w="19050">
          <a:noFill/>
        </a:ln>
      </dgm:spPr>
      <dgm:t>
        <a:bodyPr/>
        <a:lstStyle/>
        <a:p>
          <a:r>
            <a:rPr lang="en-US" b="1" dirty="0"/>
            <a:t>1234567890</a:t>
          </a:r>
          <a:endParaRPr lang="en-US" dirty="0"/>
        </a:p>
      </dgm:t>
    </dgm:pt>
    <dgm:pt modelId="{B031F6A1-8BA5-4395-927F-AC43C3A35059}" type="parTrans" cxnId="{958E7B92-6C1C-46D1-8225-73A7F59026AD}">
      <dgm:prSet/>
      <dgm:spPr/>
      <dgm:t>
        <a:bodyPr/>
        <a:lstStyle/>
        <a:p>
          <a:endParaRPr lang="en-US"/>
        </a:p>
      </dgm:t>
    </dgm:pt>
    <dgm:pt modelId="{F4C060FC-FE2A-470D-98CD-48CDF1ED9B3A}" type="sibTrans" cxnId="{958E7B92-6C1C-46D1-8225-73A7F59026AD}">
      <dgm:prSet/>
      <dgm:spPr/>
      <dgm:t>
        <a:bodyPr/>
        <a:lstStyle/>
        <a:p>
          <a:endParaRPr lang="en-US"/>
        </a:p>
      </dgm:t>
    </dgm:pt>
    <dgm:pt modelId="{E8AE1841-5CC1-4021-A42C-BF4D956534D6}" type="pres">
      <dgm:prSet presAssocID="{F9D2A69B-A64D-475F-B67A-15612940FF39}" presName="diagram" presStyleCnt="0">
        <dgm:presLayoutVars>
          <dgm:dir/>
          <dgm:resizeHandles val="exact"/>
        </dgm:presLayoutVars>
      </dgm:prSet>
      <dgm:spPr/>
    </dgm:pt>
    <dgm:pt modelId="{43A85B0D-AF4F-4414-8C5E-4D34BE988592}" type="pres">
      <dgm:prSet presAssocID="{8AC13DA6-1678-45B8-AE31-09CE796D7C82}" presName="node" presStyleLbl="node1" presStyleIdx="0" presStyleCnt="10" custScaleX="83780" custLinFactNeighborY="-31279">
        <dgm:presLayoutVars>
          <dgm:bulletEnabled val="1"/>
        </dgm:presLayoutVars>
      </dgm:prSet>
      <dgm:spPr/>
    </dgm:pt>
    <dgm:pt modelId="{F6591BB8-E4C2-4471-AB4D-66B8EADF6949}" type="pres">
      <dgm:prSet presAssocID="{E3091CB8-7A2E-4643-B8E4-B69301123598}" presName="sibTrans" presStyleCnt="0"/>
      <dgm:spPr/>
    </dgm:pt>
    <dgm:pt modelId="{6D107AF9-BE28-4F79-9AA8-CF61E3A89BC5}" type="pres">
      <dgm:prSet presAssocID="{107A0935-ADE8-4E7A-B8E4-CD05175A7657}" presName="node" presStyleLbl="node1" presStyleIdx="1" presStyleCnt="10" custScaleX="83780" custLinFactNeighborY="-31279">
        <dgm:presLayoutVars>
          <dgm:bulletEnabled val="1"/>
        </dgm:presLayoutVars>
      </dgm:prSet>
      <dgm:spPr/>
    </dgm:pt>
    <dgm:pt modelId="{D8F05CD8-1E94-2E43-95D7-0C40B7EB9C9D}" type="pres">
      <dgm:prSet presAssocID="{069E3EE6-D3BC-4992-8E6C-D1B2B94A75CF}" presName="sibTrans" presStyleCnt="0"/>
      <dgm:spPr/>
    </dgm:pt>
    <dgm:pt modelId="{B222F3EC-14C3-40EB-B718-39D0820EE357}" type="pres">
      <dgm:prSet presAssocID="{BB70BA8F-B9DB-4623-A2DD-5305C8F9C8A1}" presName="node" presStyleLbl="node1" presStyleIdx="2" presStyleCnt="10" custScaleX="83649" custLinFactNeighborY="-31279">
        <dgm:presLayoutVars>
          <dgm:bulletEnabled val="1"/>
        </dgm:presLayoutVars>
      </dgm:prSet>
      <dgm:spPr/>
    </dgm:pt>
    <dgm:pt modelId="{6DD2722A-B1D1-4005-9D82-138A4D8EED98}" type="pres">
      <dgm:prSet presAssocID="{7EF5BA6B-AEAF-4A33-AFBD-4DD5EC1F63DF}" presName="sibTrans" presStyleCnt="0"/>
      <dgm:spPr/>
    </dgm:pt>
    <dgm:pt modelId="{A9150D0B-3FC6-4D68-A3D1-8BACB01B6C14}" type="pres">
      <dgm:prSet presAssocID="{5EBEF070-DAF6-4EA1-BD58-62E10178318E}" presName="node" presStyleLbl="node1" presStyleIdx="3" presStyleCnt="10" custScaleX="83649" custLinFactNeighborY="-31279">
        <dgm:presLayoutVars>
          <dgm:bulletEnabled val="1"/>
        </dgm:presLayoutVars>
      </dgm:prSet>
      <dgm:spPr/>
    </dgm:pt>
    <dgm:pt modelId="{A0184A57-E39D-41BC-B110-B304E578186D}" type="pres">
      <dgm:prSet presAssocID="{CA311FF3-98DE-4572-830A-D9A0F5CF53ED}" presName="sibTrans" presStyleCnt="0"/>
      <dgm:spPr/>
    </dgm:pt>
    <dgm:pt modelId="{4996782A-82C2-462F-AD6A-9329131D0A39}" type="pres">
      <dgm:prSet presAssocID="{362276E1-CC46-43E1-9B67-AC513CC8B755}" presName="node" presStyleLbl="node1" presStyleIdx="4" presStyleCnt="10" custScaleX="83780" custLinFactNeighborY="-31279">
        <dgm:presLayoutVars>
          <dgm:bulletEnabled val="1"/>
        </dgm:presLayoutVars>
      </dgm:prSet>
      <dgm:spPr/>
    </dgm:pt>
    <dgm:pt modelId="{33017D38-A33B-4D79-A572-1E2A2B7BBE02}" type="pres">
      <dgm:prSet presAssocID="{79BE2A95-8D1C-44C0-B0C5-966EDF96C90C}" presName="sibTrans" presStyleCnt="0"/>
      <dgm:spPr/>
    </dgm:pt>
    <dgm:pt modelId="{ECEE9E7B-6111-4F00-AFED-399C35CF6AF8}" type="pres">
      <dgm:prSet presAssocID="{49425F9A-CC9C-4D83-91CB-AD78C95B0E2B}" presName="node" presStyleLbl="node1" presStyleIdx="5" presStyleCnt="10" custScaleX="83780" custLinFactNeighborY="-31279">
        <dgm:presLayoutVars>
          <dgm:bulletEnabled val="1"/>
        </dgm:presLayoutVars>
      </dgm:prSet>
      <dgm:spPr/>
    </dgm:pt>
    <dgm:pt modelId="{2A43119A-3118-4049-86A3-26F5E0D9AB05}" type="pres">
      <dgm:prSet presAssocID="{900AFC9C-22B2-4526-B751-27067E508EFD}" presName="sibTrans" presStyleCnt="0"/>
      <dgm:spPr/>
    </dgm:pt>
    <dgm:pt modelId="{814E7050-6DC2-437A-B62F-5377BD011F1A}" type="pres">
      <dgm:prSet presAssocID="{54DAF5CC-F4D6-4DD9-B444-A86C2A8699EC}" presName="node" presStyleLbl="node1" presStyleIdx="6" presStyleCnt="10" custScaleX="83649" custLinFactNeighborY="-31279">
        <dgm:presLayoutVars>
          <dgm:bulletEnabled val="1"/>
        </dgm:presLayoutVars>
      </dgm:prSet>
      <dgm:spPr/>
    </dgm:pt>
    <dgm:pt modelId="{CFA1289C-966C-441A-A186-45626B141B24}" type="pres">
      <dgm:prSet presAssocID="{8C596512-3C54-4D1D-B944-7D38E677695C}" presName="sibTrans" presStyleCnt="0"/>
      <dgm:spPr/>
    </dgm:pt>
    <dgm:pt modelId="{CBE80858-CDFB-4A9D-A530-8E7C5E376492}" type="pres">
      <dgm:prSet presAssocID="{A99BAD72-B840-4EF6-9F8A-430C9E396198}" presName="node" presStyleLbl="node1" presStyleIdx="7" presStyleCnt="10" custScaleX="83649" custLinFactNeighborY="-31279">
        <dgm:presLayoutVars>
          <dgm:bulletEnabled val="1"/>
        </dgm:presLayoutVars>
      </dgm:prSet>
      <dgm:spPr/>
    </dgm:pt>
    <dgm:pt modelId="{E4E87259-C829-48A6-B4F9-5A800EA87ABA}" type="pres">
      <dgm:prSet presAssocID="{6E4D75EA-4AE4-4520-8283-341718CA80B6}" presName="sibTrans" presStyleCnt="0"/>
      <dgm:spPr/>
    </dgm:pt>
    <dgm:pt modelId="{1A2662C9-592C-4E78-B528-F43573B40250}" type="pres">
      <dgm:prSet presAssocID="{C2F288EC-30FA-456A-B3D8-C0244E063A92}" presName="node" presStyleLbl="node1" presStyleIdx="8" presStyleCnt="10" custScaleX="83649" custLinFactNeighborY="-31279">
        <dgm:presLayoutVars>
          <dgm:bulletEnabled val="1"/>
        </dgm:presLayoutVars>
      </dgm:prSet>
      <dgm:spPr/>
    </dgm:pt>
    <dgm:pt modelId="{FA7B92F9-FA95-4BEA-B381-0BA5EEC4A609}" type="pres">
      <dgm:prSet presAssocID="{C19F5341-BA40-4399-88B5-F4D44A532554}" presName="sibTrans" presStyleCnt="0"/>
      <dgm:spPr/>
    </dgm:pt>
    <dgm:pt modelId="{BE141C0C-3105-420A-BD93-E88E0DAF9317}" type="pres">
      <dgm:prSet presAssocID="{01BC90F9-216B-4318-B88F-0DF00B6CBD80}" presName="node" presStyleLbl="node1" presStyleIdx="9" presStyleCnt="10" custScaleX="83874" custLinFactNeighborY="-31279">
        <dgm:presLayoutVars>
          <dgm:bulletEnabled val="1"/>
        </dgm:presLayoutVars>
      </dgm:prSet>
      <dgm:spPr/>
    </dgm:pt>
  </dgm:ptLst>
  <dgm:cxnLst>
    <dgm:cxn modelId="{DA3E6E0B-E7E7-4292-8EA7-842EE68BF8EC}" srcId="{F9D2A69B-A64D-475F-B67A-15612940FF39}" destId="{54DAF5CC-F4D6-4DD9-B444-A86C2A8699EC}" srcOrd="6" destOrd="0" parTransId="{5654E7F0-6FF5-4516-BBA5-EEEEA593FF6B}" sibTransId="{8C596512-3C54-4D1D-B944-7D38E677695C}"/>
    <dgm:cxn modelId="{1B0ADC15-0C40-5C4A-9EEE-6657102DD801}" type="presOf" srcId="{54DAF5CC-F4D6-4DD9-B444-A86C2A8699EC}" destId="{814E7050-6DC2-437A-B62F-5377BD011F1A}" srcOrd="0" destOrd="0" presId="urn:microsoft.com/office/officeart/2005/8/layout/default"/>
    <dgm:cxn modelId="{9507BF1A-6005-4DB3-B382-F258766944E0}" srcId="{F9D2A69B-A64D-475F-B67A-15612940FF39}" destId="{49425F9A-CC9C-4D83-91CB-AD78C95B0E2B}" srcOrd="5" destOrd="0" parTransId="{83344F59-DA6F-4DFF-8AD9-69125A6BBAEC}" sibTransId="{900AFC9C-22B2-4526-B751-27067E508EFD}"/>
    <dgm:cxn modelId="{9D77141D-D88D-41A7-9B0D-9BB2C63B6381}" type="presOf" srcId="{F9D2A69B-A64D-475F-B67A-15612940FF39}" destId="{E8AE1841-5CC1-4021-A42C-BF4D956534D6}" srcOrd="0" destOrd="0" presId="urn:microsoft.com/office/officeart/2005/8/layout/default"/>
    <dgm:cxn modelId="{9149CE30-BFA8-4EC4-9B94-A4599E4CDA43}" srcId="{F9D2A69B-A64D-475F-B67A-15612940FF39}" destId="{107A0935-ADE8-4E7A-B8E4-CD05175A7657}" srcOrd="1" destOrd="0" parTransId="{5E3A8209-6C2C-4EC6-A747-A06C3AEBCFC8}" sibTransId="{069E3EE6-D3BC-4992-8E6C-D1B2B94A75CF}"/>
    <dgm:cxn modelId="{A8C2C63B-09D6-FF44-8565-EF9718C652D9}" type="presOf" srcId="{01BC90F9-216B-4318-B88F-0DF00B6CBD80}" destId="{BE141C0C-3105-420A-BD93-E88E0DAF9317}" srcOrd="0" destOrd="0" presId="urn:microsoft.com/office/officeart/2005/8/layout/default"/>
    <dgm:cxn modelId="{B77C2A51-9302-4036-85BD-9317FABE11B1}" srcId="{F9D2A69B-A64D-475F-B67A-15612940FF39}" destId="{BB70BA8F-B9DB-4623-A2DD-5305C8F9C8A1}" srcOrd="2" destOrd="0" parTransId="{289DC559-12C5-4F5A-A7AB-CE3A08126E3B}" sibTransId="{7EF5BA6B-AEAF-4A33-AFBD-4DD5EC1F63DF}"/>
    <dgm:cxn modelId="{97E19A53-68F2-8845-972C-FF4FCE81808F}" type="presOf" srcId="{BB70BA8F-B9DB-4623-A2DD-5305C8F9C8A1}" destId="{B222F3EC-14C3-40EB-B718-39D0820EE357}" srcOrd="0" destOrd="0" presId="urn:microsoft.com/office/officeart/2005/8/layout/default"/>
    <dgm:cxn modelId="{C4E3FA73-E4CD-3542-8562-E908A5D2CB2E}" type="presOf" srcId="{A99BAD72-B840-4EF6-9F8A-430C9E396198}" destId="{CBE80858-CDFB-4A9D-A530-8E7C5E376492}" srcOrd="0" destOrd="0" presId="urn:microsoft.com/office/officeart/2005/8/layout/default"/>
    <dgm:cxn modelId="{C19BFF75-EAB1-4E6F-BA26-042790C8CD5C}" srcId="{F9D2A69B-A64D-475F-B67A-15612940FF39}" destId="{5EBEF070-DAF6-4EA1-BD58-62E10178318E}" srcOrd="3" destOrd="0" parTransId="{46EC5375-94A1-4D81-9EBF-1ED84A736664}" sibTransId="{CA311FF3-98DE-4572-830A-D9A0F5CF53ED}"/>
    <dgm:cxn modelId="{4B4F8E89-B8FC-0540-BC12-FBDAB515D828}" type="presOf" srcId="{49425F9A-CC9C-4D83-91CB-AD78C95B0E2B}" destId="{ECEE9E7B-6111-4F00-AFED-399C35CF6AF8}" srcOrd="0" destOrd="0" presId="urn:microsoft.com/office/officeart/2005/8/layout/default"/>
    <dgm:cxn modelId="{1C7B9390-EE8D-9144-B994-2531C4E92E1B}" type="presOf" srcId="{362276E1-CC46-43E1-9B67-AC513CC8B755}" destId="{4996782A-82C2-462F-AD6A-9329131D0A39}" srcOrd="0" destOrd="0" presId="urn:microsoft.com/office/officeart/2005/8/layout/default"/>
    <dgm:cxn modelId="{958E7B92-6C1C-46D1-8225-73A7F59026AD}" srcId="{F9D2A69B-A64D-475F-B67A-15612940FF39}" destId="{01BC90F9-216B-4318-B88F-0DF00B6CBD80}" srcOrd="9" destOrd="0" parTransId="{B031F6A1-8BA5-4395-927F-AC43C3A35059}" sibTransId="{F4C060FC-FE2A-470D-98CD-48CDF1ED9B3A}"/>
    <dgm:cxn modelId="{6D96B792-2E0B-4F44-A7EC-D0E02EE062A2}" srcId="{F9D2A69B-A64D-475F-B67A-15612940FF39}" destId="{C2F288EC-30FA-456A-B3D8-C0244E063A92}" srcOrd="8" destOrd="0" parTransId="{0F3AD5C6-9683-43F1-ADD5-42A24EA2C7F0}" sibTransId="{C19F5341-BA40-4399-88B5-F4D44A532554}"/>
    <dgm:cxn modelId="{D30E429B-0B0E-6849-9266-BED13C656F04}" type="presOf" srcId="{5EBEF070-DAF6-4EA1-BD58-62E10178318E}" destId="{A9150D0B-3FC6-4D68-A3D1-8BACB01B6C14}" srcOrd="0" destOrd="0" presId="urn:microsoft.com/office/officeart/2005/8/layout/default"/>
    <dgm:cxn modelId="{70AFEFAD-51A6-2B4F-B104-FEF5B5B875BA}" type="presOf" srcId="{C2F288EC-30FA-456A-B3D8-C0244E063A92}" destId="{1A2662C9-592C-4E78-B528-F43573B40250}" srcOrd="0" destOrd="0" presId="urn:microsoft.com/office/officeart/2005/8/layout/default"/>
    <dgm:cxn modelId="{45F601AF-9A17-8143-A68A-F99007D0D3F2}" type="presOf" srcId="{107A0935-ADE8-4E7A-B8E4-CD05175A7657}" destId="{6D107AF9-BE28-4F79-9AA8-CF61E3A89BC5}" srcOrd="0" destOrd="0" presId="urn:microsoft.com/office/officeart/2005/8/layout/default"/>
    <dgm:cxn modelId="{7FABC8C7-35BE-42CD-AE2A-4A5B995F6D31}" srcId="{F9D2A69B-A64D-475F-B67A-15612940FF39}" destId="{8AC13DA6-1678-45B8-AE31-09CE796D7C82}" srcOrd="0" destOrd="0" parTransId="{8AB98945-6F36-488B-9F21-9C523622D410}" sibTransId="{E3091CB8-7A2E-4643-B8E4-B69301123598}"/>
    <dgm:cxn modelId="{1AC4ABDA-FF6D-441E-AAB8-CF801C0C4360}" srcId="{F9D2A69B-A64D-475F-B67A-15612940FF39}" destId="{362276E1-CC46-43E1-9B67-AC513CC8B755}" srcOrd="4" destOrd="0" parTransId="{4A5F2F45-A107-46C5-9C8D-69493C9154BF}" sibTransId="{79BE2A95-8D1C-44C0-B0C5-966EDF96C90C}"/>
    <dgm:cxn modelId="{B60AF0DC-CC06-194F-9475-23B43B245689}" type="presOf" srcId="{8AC13DA6-1678-45B8-AE31-09CE796D7C82}" destId="{43A85B0D-AF4F-4414-8C5E-4D34BE988592}" srcOrd="0" destOrd="0" presId="urn:microsoft.com/office/officeart/2005/8/layout/default"/>
    <dgm:cxn modelId="{8D32E6FE-B46C-4596-96C9-994BC3C748EF}" srcId="{F9D2A69B-A64D-475F-B67A-15612940FF39}" destId="{A99BAD72-B840-4EF6-9F8A-430C9E396198}" srcOrd="7" destOrd="0" parTransId="{84FA55FC-10BE-4024-A757-D820E1B09649}" sibTransId="{6E4D75EA-4AE4-4520-8283-341718CA80B6}"/>
    <dgm:cxn modelId="{D162FF2F-0FFB-9342-BC6C-845CC3406ED4}" type="presParOf" srcId="{E8AE1841-5CC1-4021-A42C-BF4D956534D6}" destId="{43A85B0D-AF4F-4414-8C5E-4D34BE988592}" srcOrd="0" destOrd="0" presId="urn:microsoft.com/office/officeart/2005/8/layout/default"/>
    <dgm:cxn modelId="{2DD5B286-96E4-C646-A221-D9F198A78EB2}" type="presParOf" srcId="{E8AE1841-5CC1-4021-A42C-BF4D956534D6}" destId="{F6591BB8-E4C2-4471-AB4D-66B8EADF6949}" srcOrd="1" destOrd="0" presId="urn:microsoft.com/office/officeart/2005/8/layout/default"/>
    <dgm:cxn modelId="{8158104D-998A-C444-870D-650152BDC353}" type="presParOf" srcId="{E8AE1841-5CC1-4021-A42C-BF4D956534D6}" destId="{6D107AF9-BE28-4F79-9AA8-CF61E3A89BC5}" srcOrd="2" destOrd="0" presId="urn:microsoft.com/office/officeart/2005/8/layout/default"/>
    <dgm:cxn modelId="{BA800DC3-B247-4042-A198-A2D1C6F9D465}" type="presParOf" srcId="{E8AE1841-5CC1-4021-A42C-BF4D956534D6}" destId="{D8F05CD8-1E94-2E43-95D7-0C40B7EB9C9D}" srcOrd="3" destOrd="0" presId="urn:microsoft.com/office/officeart/2005/8/layout/default"/>
    <dgm:cxn modelId="{59CEADDF-A830-F548-AE3C-1ACA7DCF1275}" type="presParOf" srcId="{E8AE1841-5CC1-4021-A42C-BF4D956534D6}" destId="{B222F3EC-14C3-40EB-B718-39D0820EE357}" srcOrd="4" destOrd="0" presId="urn:microsoft.com/office/officeart/2005/8/layout/default"/>
    <dgm:cxn modelId="{EEE5C810-752C-234C-BADC-FD7D78E876EC}" type="presParOf" srcId="{E8AE1841-5CC1-4021-A42C-BF4D956534D6}" destId="{6DD2722A-B1D1-4005-9D82-138A4D8EED98}" srcOrd="5" destOrd="0" presId="urn:microsoft.com/office/officeart/2005/8/layout/default"/>
    <dgm:cxn modelId="{86F18C2A-C7F1-EA4C-8CC5-F57E02921B3A}" type="presParOf" srcId="{E8AE1841-5CC1-4021-A42C-BF4D956534D6}" destId="{A9150D0B-3FC6-4D68-A3D1-8BACB01B6C14}" srcOrd="6" destOrd="0" presId="urn:microsoft.com/office/officeart/2005/8/layout/default"/>
    <dgm:cxn modelId="{A28E6B16-973A-074E-96CE-828A790871C1}" type="presParOf" srcId="{E8AE1841-5CC1-4021-A42C-BF4D956534D6}" destId="{A0184A57-E39D-41BC-B110-B304E578186D}" srcOrd="7" destOrd="0" presId="urn:microsoft.com/office/officeart/2005/8/layout/default"/>
    <dgm:cxn modelId="{06FB6C32-E929-CD43-A9D4-9B8BE965C4A0}" type="presParOf" srcId="{E8AE1841-5CC1-4021-A42C-BF4D956534D6}" destId="{4996782A-82C2-462F-AD6A-9329131D0A39}" srcOrd="8" destOrd="0" presId="urn:microsoft.com/office/officeart/2005/8/layout/default"/>
    <dgm:cxn modelId="{9F6E3B4E-4FC1-1B40-A9F2-EE50A00C98EF}" type="presParOf" srcId="{E8AE1841-5CC1-4021-A42C-BF4D956534D6}" destId="{33017D38-A33B-4D79-A572-1E2A2B7BBE02}" srcOrd="9" destOrd="0" presId="urn:microsoft.com/office/officeart/2005/8/layout/default"/>
    <dgm:cxn modelId="{3C966DB3-F256-F34B-B964-5942B672A347}" type="presParOf" srcId="{E8AE1841-5CC1-4021-A42C-BF4D956534D6}" destId="{ECEE9E7B-6111-4F00-AFED-399C35CF6AF8}" srcOrd="10" destOrd="0" presId="urn:microsoft.com/office/officeart/2005/8/layout/default"/>
    <dgm:cxn modelId="{506064CF-1173-D24C-B490-E1B1AD95C9B8}" type="presParOf" srcId="{E8AE1841-5CC1-4021-A42C-BF4D956534D6}" destId="{2A43119A-3118-4049-86A3-26F5E0D9AB05}" srcOrd="11" destOrd="0" presId="urn:microsoft.com/office/officeart/2005/8/layout/default"/>
    <dgm:cxn modelId="{B26D4813-BC46-1D49-93F8-96CB5F76006B}" type="presParOf" srcId="{E8AE1841-5CC1-4021-A42C-BF4D956534D6}" destId="{814E7050-6DC2-437A-B62F-5377BD011F1A}" srcOrd="12" destOrd="0" presId="urn:microsoft.com/office/officeart/2005/8/layout/default"/>
    <dgm:cxn modelId="{D2848403-CC14-4546-884D-E40BA52A7E59}" type="presParOf" srcId="{E8AE1841-5CC1-4021-A42C-BF4D956534D6}" destId="{CFA1289C-966C-441A-A186-45626B141B24}" srcOrd="13" destOrd="0" presId="urn:microsoft.com/office/officeart/2005/8/layout/default"/>
    <dgm:cxn modelId="{5B9DB75B-B92F-3C4A-AAF0-E610C6AF5ED0}" type="presParOf" srcId="{E8AE1841-5CC1-4021-A42C-BF4D956534D6}" destId="{CBE80858-CDFB-4A9D-A530-8E7C5E376492}" srcOrd="14" destOrd="0" presId="urn:microsoft.com/office/officeart/2005/8/layout/default"/>
    <dgm:cxn modelId="{42E2DA84-E670-E240-9789-6555930666B8}" type="presParOf" srcId="{E8AE1841-5CC1-4021-A42C-BF4D956534D6}" destId="{E4E87259-C829-48A6-B4F9-5A800EA87ABA}" srcOrd="15" destOrd="0" presId="urn:microsoft.com/office/officeart/2005/8/layout/default"/>
    <dgm:cxn modelId="{D92F17B0-FA25-5F4B-AB42-AB4FF8F7598A}" type="presParOf" srcId="{E8AE1841-5CC1-4021-A42C-BF4D956534D6}" destId="{1A2662C9-592C-4E78-B528-F43573B40250}" srcOrd="16" destOrd="0" presId="urn:microsoft.com/office/officeart/2005/8/layout/default"/>
    <dgm:cxn modelId="{0C2544BD-3F2B-674E-95BC-84A16B99A793}" type="presParOf" srcId="{E8AE1841-5CC1-4021-A42C-BF4D956534D6}" destId="{FA7B92F9-FA95-4BEA-B381-0BA5EEC4A609}" srcOrd="17" destOrd="0" presId="urn:microsoft.com/office/officeart/2005/8/layout/default"/>
    <dgm:cxn modelId="{113C124A-C732-7C48-AA4F-651DA12591A4}" type="presParOf" srcId="{E8AE1841-5CC1-4021-A42C-BF4D956534D6}" destId="{BE141C0C-3105-420A-BD93-E88E0DAF9317}" srcOrd="1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A85B0D-AF4F-4414-8C5E-4D34BE988592}">
      <dsp:nvSpPr>
        <dsp:cNvPr id="0" name=""/>
        <dsp:cNvSpPr/>
      </dsp:nvSpPr>
      <dsp:spPr>
        <a:xfrm>
          <a:off x="381" y="8324"/>
          <a:ext cx="1572770" cy="1126357"/>
        </a:xfrm>
        <a:prstGeom prst="rect">
          <a:avLst/>
        </a:prstGeom>
        <a:solidFill>
          <a:srgbClr val="4878AB"/>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123456</a:t>
          </a:r>
          <a:endParaRPr lang="en-US" sz="2000" kern="1200" dirty="0"/>
        </a:p>
      </dsp:txBody>
      <dsp:txXfrm>
        <a:off x="381" y="8324"/>
        <a:ext cx="1572770" cy="1126357"/>
      </dsp:txXfrm>
    </dsp:sp>
    <dsp:sp modelId="{6D107AF9-BE28-4F79-9AA8-CF61E3A89BC5}">
      <dsp:nvSpPr>
        <dsp:cNvPr id="0" name=""/>
        <dsp:cNvSpPr/>
      </dsp:nvSpPr>
      <dsp:spPr>
        <a:xfrm>
          <a:off x="1760877" y="8324"/>
          <a:ext cx="1572770" cy="1126357"/>
        </a:xfrm>
        <a:prstGeom prst="rect">
          <a:avLst/>
        </a:prstGeom>
        <a:solidFill>
          <a:srgbClr val="4878AB"/>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admin</a:t>
          </a:r>
          <a:endParaRPr lang="en-US" sz="2000" kern="1200" dirty="0"/>
        </a:p>
      </dsp:txBody>
      <dsp:txXfrm>
        <a:off x="1760877" y="8324"/>
        <a:ext cx="1572770" cy="1126357"/>
      </dsp:txXfrm>
    </dsp:sp>
    <dsp:sp modelId="{B222F3EC-14C3-40EB-B718-39D0820EE357}">
      <dsp:nvSpPr>
        <dsp:cNvPr id="0" name=""/>
        <dsp:cNvSpPr/>
      </dsp:nvSpPr>
      <dsp:spPr>
        <a:xfrm>
          <a:off x="3521374" y="8324"/>
          <a:ext cx="1570311" cy="1126357"/>
        </a:xfrm>
        <a:prstGeom prst="rect">
          <a:avLst/>
        </a:prstGeom>
        <a:solidFill>
          <a:srgbClr val="4878AB"/>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12345678</a:t>
          </a:r>
          <a:endParaRPr lang="en-US" sz="2000" kern="1200" dirty="0"/>
        </a:p>
      </dsp:txBody>
      <dsp:txXfrm>
        <a:off x="3521374" y="8324"/>
        <a:ext cx="1570311" cy="1126357"/>
      </dsp:txXfrm>
    </dsp:sp>
    <dsp:sp modelId="{A9150D0B-3FC6-4D68-A3D1-8BACB01B6C14}">
      <dsp:nvSpPr>
        <dsp:cNvPr id="0" name=""/>
        <dsp:cNvSpPr/>
      </dsp:nvSpPr>
      <dsp:spPr>
        <a:xfrm>
          <a:off x="5279411" y="8324"/>
          <a:ext cx="1570311" cy="1126357"/>
        </a:xfrm>
        <a:prstGeom prst="rect">
          <a:avLst/>
        </a:prstGeom>
        <a:solidFill>
          <a:srgbClr val="4878AB"/>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123456789</a:t>
          </a:r>
          <a:endParaRPr lang="en-US" sz="2000" kern="1200" dirty="0"/>
        </a:p>
      </dsp:txBody>
      <dsp:txXfrm>
        <a:off x="5279411" y="8324"/>
        <a:ext cx="1570311" cy="1126357"/>
      </dsp:txXfrm>
    </dsp:sp>
    <dsp:sp modelId="{4996782A-82C2-462F-AD6A-9329131D0A39}">
      <dsp:nvSpPr>
        <dsp:cNvPr id="0" name=""/>
        <dsp:cNvSpPr/>
      </dsp:nvSpPr>
      <dsp:spPr>
        <a:xfrm>
          <a:off x="7037448" y="8324"/>
          <a:ext cx="1572770" cy="1126357"/>
        </a:xfrm>
        <a:prstGeom prst="rect">
          <a:avLst/>
        </a:prstGeom>
        <a:solidFill>
          <a:srgbClr val="4878AB"/>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1234</a:t>
          </a:r>
          <a:endParaRPr lang="en-US" sz="2000" kern="1200" dirty="0"/>
        </a:p>
      </dsp:txBody>
      <dsp:txXfrm>
        <a:off x="7037448" y="8324"/>
        <a:ext cx="1572770" cy="1126357"/>
      </dsp:txXfrm>
    </dsp:sp>
    <dsp:sp modelId="{ECEE9E7B-6111-4F00-AFED-399C35CF6AF8}">
      <dsp:nvSpPr>
        <dsp:cNvPr id="0" name=""/>
        <dsp:cNvSpPr/>
      </dsp:nvSpPr>
      <dsp:spPr>
        <a:xfrm>
          <a:off x="728" y="1322408"/>
          <a:ext cx="1572770" cy="1126357"/>
        </a:xfrm>
        <a:prstGeom prst="rect">
          <a:avLst/>
        </a:prstGeom>
        <a:solidFill>
          <a:srgbClr val="4878AB"/>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12345</a:t>
          </a:r>
          <a:endParaRPr lang="en-US" sz="2000" kern="1200" dirty="0"/>
        </a:p>
      </dsp:txBody>
      <dsp:txXfrm>
        <a:off x="728" y="1322408"/>
        <a:ext cx="1572770" cy="1126357"/>
      </dsp:txXfrm>
    </dsp:sp>
    <dsp:sp modelId="{814E7050-6DC2-437A-B62F-5377BD011F1A}">
      <dsp:nvSpPr>
        <dsp:cNvPr id="0" name=""/>
        <dsp:cNvSpPr/>
      </dsp:nvSpPr>
      <dsp:spPr>
        <a:xfrm>
          <a:off x="1761224" y="1322408"/>
          <a:ext cx="1570311" cy="1126357"/>
        </a:xfrm>
        <a:prstGeom prst="rect">
          <a:avLst/>
        </a:prstGeom>
        <a:solidFill>
          <a:srgbClr val="4878AB"/>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password</a:t>
          </a:r>
          <a:endParaRPr lang="en-US" sz="2000" kern="1200" dirty="0"/>
        </a:p>
      </dsp:txBody>
      <dsp:txXfrm>
        <a:off x="1761224" y="1322408"/>
        <a:ext cx="1570311" cy="1126357"/>
      </dsp:txXfrm>
    </dsp:sp>
    <dsp:sp modelId="{CBE80858-CDFB-4A9D-A530-8E7C5E376492}">
      <dsp:nvSpPr>
        <dsp:cNvPr id="0" name=""/>
        <dsp:cNvSpPr/>
      </dsp:nvSpPr>
      <dsp:spPr>
        <a:xfrm>
          <a:off x="3519262" y="1322408"/>
          <a:ext cx="1570311" cy="1126357"/>
        </a:xfrm>
        <a:prstGeom prst="rect">
          <a:avLst/>
        </a:prstGeom>
        <a:solidFill>
          <a:srgbClr val="4878AB"/>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123</a:t>
          </a:r>
          <a:endParaRPr lang="en-US" sz="2000" kern="1200" dirty="0"/>
        </a:p>
      </dsp:txBody>
      <dsp:txXfrm>
        <a:off x="3519262" y="1322408"/>
        <a:ext cx="1570311" cy="1126357"/>
      </dsp:txXfrm>
    </dsp:sp>
    <dsp:sp modelId="{1A2662C9-592C-4E78-B528-F43573B40250}">
      <dsp:nvSpPr>
        <dsp:cNvPr id="0" name=""/>
        <dsp:cNvSpPr/>
      </dsp:nvSpPr>
      <dsp:spPr>
        <a:xfrm>
          <a:off x="5277299" y="1322408"/>
          <a:ext cx="1570311" cy="1126357"/>
        </a:xfrm>
        <a:prstGeom prst="rect">
          <a:avLst/>
        </a:prstGeom>
        <a:solidFill>
          <a:srgbClr val="4878AB"/>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Aa123456</a:t>
          </a:r>
          <a:endParaRPr lang="en-US" sz="2000" kern="1200" dirty="0"/>
        </a:p>
      </dsp:txBody>
      <dsp:txXfrm>
        <a:off x="5277299" y="1322408"/>
        <a:ext cx="1570311" cy="1126357"/>
      </dsp:txXfrm>
    </dsp:sp>
    <dsp:sp modelId="{BE141C0C-3105-420A-BD93-E88E0DAF9317}">
      <dsp:nvSpPr>
        <dsp:cNvPr id="0" name=""/>
        <dsp:cNvSpPr/>
      </dsp:nvSpPr>
      <dsp:spPr>
        <a:xfrm>
          <a:off x="7035336" y="1322408"/>
          <a:ext cx="1574534" cy="1126357"/>
        </a:xfrm>
        <a:prstGeom prst="rect">
          <a:avLst/>
        </a:prstGeom>
        <a:solidFill>
          <a:srgbClr val="4878AB"/>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1234567890</a:t>
          </a:r>
          <a:endParaRPr lang="en-US" sz="2000" kern="1200" dirty="0"/>
        </a:p>
      </dsp:txBody>
      <dsp:txXfrm>
        <a:off x="7035336" y="1322408"/>
        <a:ext cx="1574534" cy="112635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21ACEC9-5BAF-42C5-B505-46B29A19C272}"/>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dirty="0">
              <a:latin typeface="Tw Cen MT" panose="020B0602020104020603" pitchFamily="34" charset="0"/>
            </a:endParaRPr>
          </a:p>
        </p:txBody>
      </p:sp>
      <p:sp>
        <p:nvSpPr>
          <p:cNvPr id="3" name="Date Placeholder 2">
            <a:extLst>
              <a:ext uri="{FF2B5EF4-FFF2-40B4-BE49-F238E27FC236}">
                <a16:creationId xmlns:a16="http://schemas.microsoft.com/office/drawing/2014/main" id="{F56321C0-6A47-4B09-B9A2-BFC1B235C9AB}"/>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75F5E760-B200-43B2-8328-C74E104F6B56}" type="datetimeFigureOut">
              <a:rPr lang="en-US" smtClean="0">
                <a:latin typeface="Tw Cen MT" panose="020B0602020104020603" pitchFamily="34" charset="0"/>
              </a:rPr>
              <a:t>8/26/24</a:t>
            </a:fld>
            <a:endParaRPr lang="en-US" dirty="0">
              <a:latin typeface="Tw Cen MT" panose="020B0602020104020603" pitchFamily="34" charset="0"/>
            </a:endParaRPr>
          </a:p>
        </p:txBody>
      </p:sp>
      <p:sp>
        <p:nvSpPr>
          <p:cNvPr id="4" name="Footer Placeholder 3">
            <a:extLst>
              <a:ext uri="{FF2B5EF4-FFF2-40B4-BE49-F238E27FC236}">
                <a16:creationId xmlns:a16="http://schemas.microsoft.com/office/drawing/2014/main" id="{6886E751-93A6-408E-9EE8-8226A034B033}"/>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dirty="0">
              <a:latin typeface="Tw Cen MT" panose="020B0602020104020603" pitchFamily="34" charset="0"/>
            </a:endParaRPr>
          </a:p>
        </p:txBody>
      </p:sp>
      <p:sp>
        <p:nvSpPr>
          <p:cNvPr id="5" name="Slide Number Placeholder 4">
            <a:extLst>
              <a:ext uri="{FF2B5EF4-FFF2-40B4-BE49-F238E27FC236}">
                <a16:creationId xmlns:a16="http://schemas.microsoft.com/office/drawing/2014/main" id="{78C77DE1-F495-4DEA-8C3E-98B61958D363}"/>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C602C10E-3F85-4CAB-A287-70110DE5E844}" type="slidenum">
              <a:rPr lang="en-US" smtClean="0">
                <a:latin typeface="Tw Cen MT" panose="020B0602020104020603" pitchFamily="34" charset="0"/>
              </a:rPr>
              <a:t>‹#›</a:t>
            </a:fld>
            <a:endParaRPr lang="en-US" dirty="0">
              <a:latin typeface="Tw Cen MT" panose="020B0602020104020603" pitchFamily="34" charset="0"/>
            </a:endParaRPr>
          </a:p>
        </p:txBody>
      </p:sp>
    </p:spTree>
    <p:extLst>
      <p:ext uri="{BB962C8B-B14F-4D97-AF65-F5344CB8AC3E}">
        <p14:creationId xmlns:p14="http://schemas.microsoft.com/office/powerpoint/2010/main" val="39812999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CFBDF69-85B5-1844-99D9-DC8D012E1715}"/>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eaLnBrk="1" fontAlgn="auto" hangingPunct="1">
              <a:spcBef>
                <a:spcPts val="0"/>
              </a:spcBef>
              <a:spcAft>
                <a:spcPts val="0"/>
              </a:spcAft>
              <a:defRPr sz="1200">
                <a:latin typeface="Tw Cen MT" panose="020B0602020104020603" pitchFamily="34" charset="0"/>
              </a:defRPr>
            </a:lvl1pPr>
          </a:lstStyle>
          <a:p>
            <a:pPr>
              <a:defRPr/>
            </a:pPr>
            <a:endParaRPr lang="en-US" dirty="0"/>
          </a:p>
        </p:txBody>
      </p:sp>
      <p:sp>
        <p:nvSpPr>
          <p:cNvPr id="3" name="Date Placeholder 2">
            <a:extLst>
              <a:ext uri="{FF2B5EF4-FFF2-40B4-BE49-F238E27FC236}">
                <a16:creationId xmlns:a16="http://schemas.microsoft.com/office/drawing/2014/main" id="{69FCB5AC-1D99-0248-94E3-34E12D29D202}"/>
              </a:ext>
            </a:extLst>
          </p:cNvPr>
          <p:cNvSpPr>
            <a:spLocks noGrp="1"/>
          </p:cNvSpPr>
          <p:nvPr>
            <p:ph type="dt" idx="1"/>
          </p:nvPr>
        </p:nvSpPr>
        <p:spPr>
          <a:xfrm>
            <a:off x="5179484" y="0"/>
            <a:ext cx="3962400" cy="344091"/>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Tw Cen MT" panose="020B0602020104020603" pitchFamily="34" charset="0"/>
              </a:defRPr>
            </a:lvl1pPr>
          </a:lstStyle>
          <a:p>
            <a:pPr>
              <a:defRPr/>
            </a:pPr>
            <a:fld id="{EAFEA074-A46B-AD49-81E2-7EDC94AE9082}" type="datetimeFigureOut">
              <a:rPr lang="en-US" smtClean="0"/>
              <a:pPr>
                <a:defRPr/>
              </a:pPr>
              <a:t>8/26/24</a:t>
            </a:fld>
            <a:endParaRPr lang="en-US" dirty="0"/>
          </a:p>
        </p:txBody>
      </p:sp>
      <p:sp>
        <p:nvSpPr>
          <p:cNvPr id="4" name="Slide Image Placeholder 3">
            <a:extLst>
              <a:ext uri="{FF2B5EF4-FFF2-40B4-BE49-F238E27FC236}">
                <a16:creationId xmlns:a16="http://schemas.microsoft.com/office/drawing/2014/main" id="{EB5A6C3D-51D9-8742-B18E-FDC543643875}"/>
              </a:ext>
            </a:extLst>
          </p:cNvPr>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F21FD097-A0E3-0E4C-93DA-99E40C5CD8BF}"/>
              </a:ext>
            </a:extLst>
          </p:cNvPr>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a:extLst>
              <a:ext uri="{FF2B5EF4-FFF2-40B4-BE49-F238E27FC236}">
                <a16:creationId xmlns:a16="http://schemas.microsoft.com/office/drawing/2014/main" id="{EE8F24A4-ED59-AD4B-B103-6B99AE1C561F}"/>
              </a:ext>
            </a:extLst>
          </p:cNvPr>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Tw Cen MT" panose="020B0602020104020603" pitchFamily="34" charset="0"/>
              </a:defRPr>
            </a:lvl1pPr>
          </a:lstStyle>
          <a:p>
            <a:pPr>
              <a:defRPr/>
            </a:pPr>
            <a:endParaRPr lang="en-US" dirty="0"/>
          </a:p>
        </p:txBody>
      </p:sp>
      <p:sp>
        <p:nvSpPr>
          <p:cNvPr id="7" name="Slide Number Placeholder 6">
            <a:extLst>
              <a:ext uri="{FF2B5EF4-FFF2-40B4-BE49-F238E27FC236}">
                <a16:creationId xmlns:a16="http://schemas.microsoft.com/office/drawing/2014/main" id="{662BBABE-71CF-7B45-BE2D-EC38635209D8}"/>
              </a:ext>
            </a:extLst>
          </p:cNvPr>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Tw Cen MT" panose="020B0602020104020603" pitchFamily="34" charset="0"/>
              </a:defRPr>
            </a:lvl1pPr>
          </a:lstStyle>
          <a:p>
            <a:pPr>
              <a:defRPr/>
            </a:pPr>
            <a:fld id="{18BEA7E0-B72B-5140-8CE7-36BB233B27D7}" type="slidenum">
              <a:rPr lang="en-US" smtClean="0"/>
              <a:pPr>
                <a:defRPr/>
              </a:pPr>
              <a:t>‹#›</a:t>
            </a:fld>
            <a:endParaRPr lang="en-US" dirty="0"/>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w Cen MT" panose="020B0602020104020603" pitchFamily="34" charset="0"/>
        <a:ea typeface="+mn-ea"/>
        <a:cs typeface="+mn-cs"/>
      </a:defRPr>
    </a:lvl1pPr>
    <a:lvl2pPr marL="457178" algn="l" rtl="0" fontAlgn="base">
      <a:spcBef>
        <a:spcPct val="30000"/>
      </a:spcBef>
      <a:spcAft>
        <a:spcPct val="0"/>
      </a:spcAft>
      <a:defRPr sz="1200" kern="1200">
        <a:solidFill>
          <a:schemeClr val="tx1"/>
        </a:solidFill>
        <a:latin typeface="Tw Cen MT" panose="020B0602020104020603" pitchFamily="34" charset="0"/>
        <a:ea typeface="+mn-ea"/>
        <a:cs typeface="+mn-cs"/>
      </a:defRPr>
    </a:lvl2pPr>
    <a:lvl3pPr marL="914355" algn="l" rtl="0" fontAlgn="base">
      <a:spcBef>
        <a:spcPct val="30000"/>
      </a:spcBef>
      <a:spcAft>
        <a:spcPct val="0"/>
      </a:spcAft>
      <a:defRPr sz="1200" kern="1200">
        <a:solidFill>
          <a:schemeClr val="tx1"/>
        </a:solidFill>
        <a:latin typeface="Tw Cen MT" panose="020B0602020104020603" pitchFamily="34" charset="0"/>
        <a:ea typeface="+mn-ea"/>
        <a:cs typeface="+mn-cs"/>
      </a:defRPr>
    </a:lvl3pPr>
    <a:lvl4pPr marL="1371532" algn="l" rtl="0" fontAlgn="base">
      <a:spcBef>
        <a:spcPct val="30000"/>
      </a:spcBef>
      <a:spcAft>
        <a:spcPct val="0"/>
      </a:spcAft>
      <a:defRPr sz="1200" kern="1200">
        <a:solidFill>
          <a:schemeClr val="tx1"/>
        </a:solidFill>
        <a:latin typeface="Tw Cen MT" panose="020B0602020104020603" pitchFamily="34" charset="0"/>
        <a:ea typeface="+mn-ea"/>
        <a:cs typeface="+mn-cs"/>
      </a:defRPr>
    </a:lvl4pPr>
    <a:lvl5pPr marL="1828709" algn="l" rtl="0" fontAlgn="base">
      <a:spcBef>
        <a:spcPct val="30000"/>
      </a:spcBef>
      <a:spcAft>
        <a:spcPct val="0"/>
      </a:spcAft>
      <a:defRPr sz="1200" kern="1200">
        <a:solidFill>
          <a:schemeClr val="tx1"/>
        </a:solidFill>
        <a:latin typeface="Tw Cen MT" panose="020B0602020104020603" pitchFamily="34" charset="0"/>
        <a:ea typeface="+mn-ea"/>
        <a:cs typeface="+mn-cs"/>
      </a:defRPr>
    </a:lvl5pPr>
    <a:lvl6pPr marL="2285886" algn="l" defTabSz="914355" rtl="0" eaLnBrk="1" latinLnBrk="0" hangingPunct="1">
      <a:defRPr sz="1200" kern="1200">
        <a:solidFill>
          <a:schemeClr val="tx1"/>
        </a:solidFill>
        <a:latin typeface="+mn-lt"/>
        <a:ea typeface="+mn-ea"/>
        <a:cs typeface="+mn-cs"/>
      </a:defRPr>
    </a:lvl6pPr>
    <a:lvl7pPr marL="2743064" algn="l" defTabSz="914355" rtl="0" eaLnBrk="1" latinLnBrk="0" hangingPunct="1">
      <a:defRPr sz="1200" kern="1200">
        <a:solidFill>
          <a:schemeClr val="tx1"/>
        </a:solidFill>
        <a:latin typeface="+mn-lt"/>
        <a:ea typeface="+mn-ea"/>
        <a:cs typeface="+mn-cs"/>
      </a:defRPr>
    </a:lvl7pPr>
    <a:lvl8pPr marL="3200240" algn="l" defTabSz="914355" rtl="0" eaLnBrk="1" latinLnBrk="0" hangingPunct="1">
      <a:defRPr sz="1200" kern="1200">
        <a:solidFill>
          <a:schemeClr val="tx1"/>
        </a:solidFill>
        <a:latin typeface="+mn-lt"/>
        <a:ea typeface="+mn-ea"/>
        <a:cs typeface="+mn-cs"/>
      </a:defRPr>
    </a:lvl8pPr>
    <a:lvl9pPr marL="3657418" algn="l" defTabSz="91435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8BEA7E0-B72B-5140-8CE7-36BB233B27D7}" type="slidenum">
              <a:rPr lang="en-US" smtClean="0"/>
              <a:pPr>
                <a:defRPr/>
              </a:pPr>
              <a:t>1</a:t>
            </a:fld>
            <a:endParaRPr lang="en-US" dirty="0"/>
          </a:p>
        </p:txBody>
      </p:sp>
    </p:spTree>
    <p:extLst>
      <p:ext uri="{BB962C8B-B14F-4D97-AF65-F5344CB8AC3E}">
        <p14:creationId xmlns:p14="http://schemas.microsoft.com/office/powerpoint/2010/main" val="13354716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050" dirty="0">
                <a:effectLst/>
                <a:latin typeface="Tw Cen MT" panose="020B0602020104020603" pitchFamily="34" charset="77"/>
                <a:ea typeface="SC STKaiti"/>
                <a:cs typeface="Times New Roman" panose="02020603050405020304" pitchFamily="18" charset="0"/>
              </a:rPr>
              <a:t>Suggested Script:</a:t>
            </a:r>
          </a:p>
          <a:p>
            <a:pPr marL="0" marR="0">
              <a:spcBef>
                <a:spcPts val="0"/>
              </a:spcBef>
              <a:spcAft>
                <a:spcPts val="0"/>
              </a:spcAft>
            </a:pPr>
            <a:r>
              <a:rPr lang="en-US" sz="1050" dirty="0">
                <a:effectLst/>
                <a:latin typeface="Tw Cen MT" panose="020B0602020104020603" pitchFamily="34" charset="77"/>
                <a:ea typeface="SC STKaiti"/>
                <a:cs typeface="Times New Roman" panose="02020603050405020304" pitchFamily="18" charset="0"/>
              </a:rPr>
              <a:t>Remembering all you strong passwords can be a challenge. A password manager is software that can help manage your passwords. Not only do password managers store your passwords, but they can also suggest long, random and unique passwords for each of your accounts. </a:t>
            </a:r>
          </a:p>
          <a:p>
            <a:pPr marL="0" marR="0">
              <a:spcBef>
                <a:spcPts val="0"/>
              </a:spcBef>
              <a:spcAft>
                <a:spcPts val="0"/>
              </a:spcAft>
            </a:pPr>
            <a:endParaRPr lang="en-US" sz="1050" dirty="0">
              <a:effectLst/>
              <a:latin typeface="Tw Cen MT" panose="020B0602020104020603" pitchFamily="34" charset="77"/>
              <a:ea typeface="SC STKaiti"/>
              <a:cs typeface="Times New Roman" panose="02020603050405020304" pitchFamily="18" charset="0"/>
            </a:endParaRPr>
          </a:p>
          <a:p>
            <a:pPr marL="0" marR="0">
              <a:spcBef>
                <a:spcPts val="0"/>
              </a:spcBef>
              <a:spcAft>
                <a:spcPts val="0"/>
              </a:spcAft>
            </a:pPr>
            <a:r>
              <a:rPr lang="en-US" sz="1050" dirty="0">
                <a:effectLst/>
                <a:latin typeface="Tw Cen MT" panose="020B0602020104020603" pitchFamily="34" charset="77"/>
                <a:ea typeface="SC STKaiti"/>
                <a:cs typeface="Times New Roman" panose="02020603050405020304" pitchFamily="18" charset="0"/>
              </a:rPr>
              <a:t>One of the difficulties of our digital age is ensuring that we have appropriately secured all of our online accounts, which may be upwards of 100 or more. Taking away the effort of creating and remembering all of those passwords is alleviated with password managers.</a:t>
            </a:r>
          </a:p>
          <a:p>
            <a:pPr marL="0" marR="0">
              <a:spcBef>
                <a:spcPts val="0"/>
              </a:spcBef>
              <a:spcAft>
                <a:spcPts val="0"/>
              </a:spcAft>
            </a:pPr>
            <a:endParaRPr lang="en-US" sz="1050" dirty="0">
              <a:effectLst/>
              <a:latin typeface="Tw Cen MT" panose="020B0602020104020603" pitchFamily="34" charset="77"/>
              <a:ea typeface="SC STKaiti"/>
              <a:cs typeface="Times New Roman" panose="02020603050405020304" pitchFamily="18" charset="0"/>
            </a:endParaRPr>
          </a:p>
          <a:p>
            <a:pPr marL="0" marR="0">
              <a:spcBef>
                <a:spcPts val="0"/>
              </a:spcBef>
              <a:spcAft>
                <a:spcPts val="0"/>
              </a:spcAft>
            </a:pPr>
            <a:r>
              <a:rPr lang="en-US" sz="1400" dirty="0"/>
              <a:t>While many users may be hesitant to use password managers, thinking a breach would provide a threat actor access to all their passwords, the best password managers use multi-factor authentication (MFA) and technology that stores the master password in a way that even the provider has no knowledge of the actual password.</a:t>
            </a:r>
          </a:p>
          <a:p>
            <a:pPr marL="0" marR="0">
              <a:spcBef>
                <a:spcPts val="0"/>
              </a:spcBef>
              <a:spcAft>
                <a:spcPts val="0"/>
              </a:spcAft>
            </a:pPr>
            <a:endParaRPr lang="en-US" sz="1050" dirty="0">
              <a:effectLst/>
              <a:latin typeface="Tw Cen MT" panose="020B0602020104020603" pitchFamily="34" charset="77"/>
              <a:ea typeface="SC STKaiti"/>
              <a:cs typeface="Times New Roman" panose="02020603050405020304" pitchFamily="18" charset="0"/>
            </a:endParaRPr>
          </a:p>
          <a:p>
            <a:pPr marL="0" marR="0">
              <a:spcBef>
                <a:spcPts val="0"/>
              </a:spcBef>
              <a:spcAft>
                <a:spcPts val="0"/>
              </a:spcAft>
            </a:pPr>
            <a:r>
              <a:rPr lang="en-US" sz="1050" dirty="0">
                <a:effectLst/>
                <a:latin typeface="Tw Cen MT" panose="020B0602020104020603" pitchFamily="34" charset="77"/>
                <a:ea typeface="SC STKaiti"/>
                <a:cs typeface="Times New Roman" panose="02020603050405020304" pitchFamily="18" charset="0"/>
              </a:rPr>
              <a:t>Managing passwords with a password manager does give your memory or sticky notes a break, and using one can also provide other benefits, depending on which one you choose. These include saving time, working across all operating systems, protecting your identity, notifying you of potentially malicious sites known for phishing and alerting you to potential password compromise.</a:t>
            </a:r>
            <a:endParaRPr lang="en-US" sz="2000" dirty="0">
              <a:solidFill>
                <a:schemeClr val="tx1"/>
              </a:solidFill>
            </a:endParaRPr>
          </a:p>
          <a:p>
            <a:pPr marL="0" marR="0">
              <a:spcBef>
                <a:spcPts val="0"/>
              </a:spcBef>
              <a:spcAft>
                <a:spcPts val="0"/>
              </a:spcAft>
            </a:pPr>
            <a:endParaRPr lang="en-US" sz="1800" dirty="0">
              <a:effectLst/>
              <a:latin typeface="Tw Cen MT" panose="020B0602020104020603" pitchFamily="34" charset="77"/>
              <a:ea typeface="SC STKaiti"/>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685766" rtl="0" eaLnBrk="1" fontAlgn="auto" latinLnBrk="0" hangingPunct="1">
              <a:lnSpc>
                <a:spcPct val="100000"/>
              </a:lnSpc>
              <a:spcBef>
                <a:spcPts val="0"/>
              </a:spcBef>
              <a:spcAft>
                <a:spcPts val="0"/>
              </a:spcAft>
              <a:buClrTx/>
              <a:buSzTx/>
              <a:buFontTx/>
              <a:buNone/>
              <a:tabLst/>
              <a:defRPr/>
            </a:pPr>
            <a:fld id="{18BEA7E0-B72B-5140-8CE7-36BB233B27D7}"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685766" rtl="0" eaLnBrk="1" fontAlgn="auto" latinLnBrk="0" hangingPunct="1">
                <a:lnSpc>
                  <a:spcPct val="100000"/>
                </a:lnSpc>
                <a:spcBef>
                  <a:spcPts val="0"/>
                </a:spcBef>
                <a:spcAft>
                  <a:spcPts val="0"/>
                </a:spcAft>
                <a:buClrTx/>
                <a:buSzTx/>
                <a:buFontTx/>
                <a:buNone/>
                <a:tabLst/>
                <a:defRPr/>
              </a:pPr>
              <a:t>10</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2453453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Suggested Script:</a:t>
            </a:r>
            <a:br>
              <a:rPr lang="en-US" dirty="0"/>
            </a:br>
            <a:r>
              <a:rPr lang="en-US" dirty="0"/>
              <a:t>When it comes to password security, the small details matter. It takes no time at all for a threat actor to crack a weak password, compromise your account or ruin your reputation. Be sure you use lengthy, random and unique passwords for each you have and use a password manager to keep track of them, if allowed by your organization. </a:t>
            </a:r>
          </a:p>
        </p:txBody>
      </p:sp>
      <p:sp>
        <p:nvSpPr>
          <p:cNvPr id="4" name="Slide Number Placeholder 3"/>
          <p:cNvSpPr>
            <a:spLocks noGrp="1"/>
          </p:cNvSpPr>
          <p:nvPr>
            <p:ph type="sldNum" sz="quarter" idx="5"/>
          </p:nvPr>
        </p:nvSpPr>
        <p:spPr/>
        <p:txBody>
          <a:bodyPr/>
          <a:lstStyle/>
          <a:p>
            <a:pPr>
              <a:defRPr/>
            </a:pPr>
            <a:fld id="{18BEA7E0-B72B-5140-8CE7-36BB233B27D7}" type="slidenum">
              <a:rPr lang="en-US" smtClean="0"/>
              <a:pPr>
                <a:defRPr/>
              </a:pPr>
              <a:t>11</a:t>
            </a:fld>
            <a:endParaRPr lang="en-US" dirty="0"/>
          </a:p>
        </p:txBody>
      </p:sp>
    </p:spTree>
    <p:extLst>
      <p:ext uri="{BB962C8B-B14F-4D97-AF65-F5344CB8AC3E}">
        <p14:creationId xmlns:p14="http://schemas.microsoft.com/office/powerpoint/2010/main" val="40535880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Suggested Script: </a:t>
            </a:r>
          </a:p>
          <a:p>
            <a:r>
              <a:rPr lang="en-US" dirty="0"/>
              <a:t>Our second topic is enabling multi-factor authentication, or “MFA” for short. This key behavior adds an additional layer of security, preventing unauthorized access to your accounts, even if your secure password has been compromised.</a:t>
            </a:r>
          </a:p>
        </p:txBody>
      </p:sp>
      <p:sp>
        <p:nvSpPr>
          <p:cNvPr id="4" name="Slide Number Placeholder 3"/>
          <p:cNvSpPr>
            <a:spLocks noGrp="1"/>
          </p:cNvSpPr>
          <p:nvPr>
            <p:ph type="sldNum" sz="quarter" idx="5"/>
          </p:nvPr>
        </p:nvSpPr>
        <p:spPr/>
        <p:txBody>
          <a:bodyPr/>
          <a:lstStyle/>
          <a:p>
            <a:pPr>
              <a:defRPr/>
            </a:pPr>
            <a:fld id="{18BEA7E0-B72B-5140-8CE7-36BB233B27D7}" type="slidenum">
              <a:rPr lang="en-US" smtClean="0"/>
              <a:pPr>
                <a:defRPr/>
              </a:pPr>
              <a:t>12</a:t>
            </a:fld>
            <a:endParaRPr lang="en-US" dirty="0"/>
          </a:p>
        </p:txBody>
      </p:sp>
    </p:spTree>
    <p:extLst>
      <p:ext uri="{BB962C8B-B14F-4D97-AF65-F5344CB8AC3E}">
        <p14:creationId xmlns:p14="http://schemas.microsoft.com/office/powerpoint/2010/main" val="20048359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800" dirty="0"/>
              <a:t>Suggested Script: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additional layer of security is often something you have (like a smartphone) or something you are (like a fingerprint) in addition to something you know (which is your long, random, and unique password).</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Why is it important to enable multi-factor authentication?</a:t>
            </a:r>
          </a:p>
          <a:p>
            <a:pPr marL="0" marR="0">
              <a:lnSpc>
                <a:spcPct val="107000"/>
              </a:lnSpc>
              <a:spcBef>
                <a:spcPts val="0"/>
              </a:spcBef>
              <a:spcAft>
                <a:spcPts val="800"/>
              </a:spcAf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[Options for Participation]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800" i="1" dirty="0">
                <a:effectLst/>
                <a:latin typeface="Calibri" panose="020F0502020204030204" pitchFamily="34" charset="0"/>
                <a:ea typeface="Calibri" panose="020F0502020204030204" pitchFamily="34" charset="0"/>
                <a:cs typeface="Times New Roman" panose="02020603050405020304" pitchFamily="18" charset="0"/>
              </a:rPr>
              <a:t>(In-person Session) Would anyone like to share?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800" i="1" dirty="0">
                <a:effectLst/>
                <a:latin typeface="Calibri" panose="020F0502020204030204" pitchFamily="34" charset="0"/>
                <a:ea typeface="Calibri" panose="020F0502020204030204" pitchFamily="34" charset="0"/>
                <a:cs typeface="Times New Roman" panose="02020603050405020304" pitchFamily="18" charset="0"/>
              </a:rPr>
              <a:t>(Online Session) Drop your ideas in the chat.</a:t>
            </a:r>
          </a:p>
          <a:p>
            <a:pPr marL="285750" marR="0" indent="-285750">
              <a:lnSpc>
                <a:spcPct val="107000"/>
              </a:lnSpc>
              <a:spcBef>
                <a:spcPts val="0"/>
              </a:spcBef>
              <a:spcAft>
                <a:spcPts val="800"/>
              </a:spcAft>
              <a:buFont typeface="Arial" panose="020B0604020202020204" pitchFamily="34" charset="0"/>
              <a:buChar char="•"/>
            </a:pPr>
            <a:endParaRPr lang="en-US" sz="18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07000"/>
              </a:lnSpc>
              <a:spcBef>
                <a:spcPts val="0"/>
              </a:spcBef>
              <a:spcAft>
                <a:spcPts val="800"/>
              </a:spcAft>
              <a:buClrTx/>
              <a:buSzTx/>
              <a:buFont typeface="Arial" panose="020B0604020202020204" pitchFamily="34" charset="0"/>
              <a:buNone/>
              <a:tabLst/>
              <a:defRPr/>
            </a:pPr>
            <a:r>
              <a:rPr lang="en-US" sz="1800" i="1" dirty="0">
                <a:effectLst/>
                <a:latin typeface="Calibri" panose="020F0502020204030204" pitchFamily="34" charset="0"/>
                <a:ea typeface="Calibri" panose="020F0502020204030204" pitchFamily="34" charset="0"/>
                <a:cs typeface="Times New Roman" panose="02020603050405020304" pitchFamily="18" charset="0"/>
              </a:rPr>
              <a:t>(After sufficient wait time of 7-10 seconds, continue to the next slide.)</a:t>
            </a:r>
          </a:p>
          <a:p>
            <a:pPr marL="0" marR="0" indent="0">
              <a:lnSpc>
                <a:spcPct val="107000"/>
              </a:lnSpc>
              <a:spcBef>
                <a:spcPts val="0"/>
              </a:spcBef>
              <a:spcAft>
                <a:spcPts val="800"/>
              </a:spcAft>
              <a:buFont typeface="Arial" panose="020B0604020202020204" pitchFamily="34" charset="0"/>
              <a:buNone/>
            </a:pPr>
            <a:endParaRPr lang="en-US" sz="1800"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18BEA7E0-B72B-5140-8CE7-36BB233B27D7}" type="slidenum">
              <a:rPr lang="en-US"/>
              <a:pPr>
                <a:defRPr/>
              </a:pPr>
              <a:t>13</a:t>
            </a:fld>
            <a:endParaRPr lang="en-US" dirty="0"/>
          </a:p>
        </p:txBody>
      </p:sp>
    </p:spTree>
    <p:extLst>
      <p:ext uri="{BB962C8B-B14F-4D97-AF65-F5344CB8AC3E}">
        <p14:creationId xmlns:p14="http://schemas.microsoft.com/office/powerpoint/2010/main" val="39327626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Suggested Script: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t>Since MFA requires at least two forms of authentication, it’s much harder for cybercriminals to gain unauthorized access to your accounts, even if they have compromised your password.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t>On July 4, 2024, threat actors exposed the world’s largest collection of stolen passwords. When credentials are breached, organizations face a multitude of consequences, such as reduced productivity, declining trust from clients and partners, financial repercussions or the loss of long-term customer loyalty.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t>With so much at stake, opting into MFA makes sense.</a:t>
            </a:r>
            <a:endParaRPr lang="en-US" dirty="0"/>
          </a:p>
        </p:txBody>
      </p:sp>
      <p:sp>
        <p:nvSpPr>
          <p:cNvPr id="4" name="Slide Number Placeholder 3"/>
          <p:cNvSpPr>
            <a:spLocks noGrp="1"/>
          </p:cNvSpPr>
          <p:nvPr>
            <p:ph type="sldNum" sz="quarter" idx="5"/>
          </p:nvPr>
        </p:nvSpPr>
        <p:spPr/>
        <p:txBody>
          <a:bodyPr/>
          <a:lstStyle/>
          <a:p>
            <a:pPr>
              <a:defRPr/>
            </a:pPr>
            <a:fld id="{18BEA7E0-B72B-5140-8CE7-36BB233B27D7}" type="slidenum">
              <a:rPr lang="en-US" smtClean="0"/>
              <a:pPr>
                <a:defRPr/>
              </a:pPr>
              <a:t>14</a:t>
            </a:fld>
            <a:endParaRPr lang="en-US" dirty="0"/>
          </a:p>
        </p:txBody>
      </p:sp>
    </p:spTree>
    <p:extLst>
      <p:ext uri="{BB962C8B-B14F-4D97-AF65-F5344CB8AC3E}">
        <p14:creationId xmlns:p14="http://schemas.microsoft.com/office/powerpoint/2010/main" val="15314310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050" dirty="0"/>
              <a:t>Suggested Script: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050" dirty="0"/>
              <a:t>Consider this. Even if an attacker had possession of one of those 9.94 billion passwords:</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050" dirty="0"/>
              <a:t>100% of automated bot attacks would be prevented if MFA was in place where SMS code or on-device prompts were used as secondary authentication</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050" dirty="0"/>
              <a:t>96% of bulk phishing attempts would be thwarted if MFA was in place</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050" dirty="0"/>
              <a:t>76% of the most sophisticated, difficult-to-stop, targeted attacks would be stopped if MFA was in place</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lang="en-US" sz="2000" dirty="0">
              <a:solidFill>
                <a:schemeClr val="tx1"/>
              </a:solidFill>
            </a:endParaRPr>
          </a:p>
          <a:p>
            <a:pPr marL="0" marR="0">
              <a:spcBef>
                <a:spcPts val="0"/>
              </a:spcBef>
              <a:spcAft>
                <a:spcPts val="0"/>
              </a:spcAft>
            </a:pPr>
            <a:endParaRPr lang="en-US" sz="1800" dirty="0">
              <a:effectLst/>
              <a:latin typeface="Tw Cen MT" panose="020B0602020104020603" pitchFamily="34" charset="77"/>
              <a:ea typeface="SC STKaiti"/>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685766" rtl="0" eaLnBrk="1" fontAlgn="auto" latinLnBrk="0" hangingPunct="1">
              <a:lnSpc>
                <a:spcPct val="100000"/>
              </a:lnSpc>
              <a:spcBef>
                <a:spcPts val="0"/>
              </a:spcBef>
              <a:spcAft>
                <a:spcPts val="0"/>
              </a:spcAft>
              <a:buClrTx/>
              <a:buSzTx/>
              <a:buFontTx/>
              <a:buNone/>
              <a:tabLst/>
              <a:defRPr/>
            </a:pPr>
            <a:fld id="{18BEA7E0-B72B-5140-8CE7-36BB233B27D7}"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685766" rtl="0" eaLnBrk="1" fontAlgn="auto" latinLnBrk="0" hangingPunct="1">
                <a:lnSpc>
                  <a:spcPct val="100000"/>
                </a:lnSpc>
                <a:spcBef>
                  <a:spcPts val="0"/>
                </a:spcBef>
                <a:spcAft>
                  <a:spcPts val="0"/>
                </a:spcAft>
                <a:buClrTx/>
                <a:buSzTx/>
                <a:buFontTx/>
                <a:buNone/>
                <a:tabLst/>
                <a:defRPr/>
              </a:pPr>
              <a:t>15</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2453453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Suggested Script:</a:t>
            </a:r>
          </a:p>
          <a:p>
            <a:pPr marL="0" indent="0">
              <a:buFont typeface="Arial" panose="020B0604020202020204" pitchFamily="34" charset="0"/>
              <a:buNone/>
            </a:pPr>
            <a:r>
              <a:rPr lang="en-US" dirty="0"/>
              <a:t>Enabling multi-factor authentication is relatively easy.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First, confirm that MFA is available on your account. If it’s not, keep up-to-date on security updates and feature releases, as more and more accounts are enabling MFA functionality.</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Common accounts that enable MFA are often those that contain some type of personal information that you would want protected from threat actors. A second layer of security on accounts that safeguard financial information, personal contacts or connections and health data should be prioritized. These accounts are more valuable to threat actors because they contain data that has potential monetary value or could be used in more sophisticated attacks in the future.</a:t>
            </a:r>
          </a:p>
          <a:p>
            <a:endParaRPr lang="en-US" sz="1200" b="0" i="1"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18BEA7E0-B72B-5140-8CE7-36BB233B27D7}" type="slidenum">
              <a:rPr lang="en-US" smtClean="0"/>
              <a:pPr>
                <a:defRPr/>
              </a:pPr>
              <a:t>16</a:t>
            </a:fld>
            <a:endParaRPr lang="en-US" dirty="0"/>
          </a:p>
        </p:txBody>
      </p:sp>
    </p:spTree>
    <p:extLst>
      <p:ext uri="{BB962C8B-B14F-4D97-AF65-F5344CB8AC3E}">
        <p14:creationId xmlns:p14="http://schemas.microsoft.com/office/powerpoint/2010/main" val="41776178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Suggested Script:</a:t>
            </a:r>
          </a:p>
          <a:p>
            <a:r>
              <a:rPr lang="en-US" dirty="0"/>
              <a:t>As with every security measure, cyber threat actors have attempted to circumvent defenses by capitalizing on MFA fatigue. </a:t>
            </a:r>
          </a:p>
          <a:p>
            <a:endParaRPr lang="en-US" dirty="0"/>
          </a:p>
          <a:p>
            <a:r>
              <a:rPr lang="en-US" dirty="0"/>
              <a:t>Users are accustomed to receiving MFA authentication requests to their email, smartphone or other device. The MFA fatigue attack takes advantage of this by repeatedly pushing authentication requests to users with a goal of coercing them to approve the illegitimate requests.</a:t>
            </a:r>
          </a:p>
          <a:p>
            <a:endParaRPr lang="en-US" dirty="0"/>
          </a:p>
          <a:p>
            <a:r>
              <a:rPr lang="en-US" dirty="0"/>
              <a:t>Often, a preceding social engineering attack has been successful, and the attacker has possession of the password for the account protected by MFA. </a:t>
            </a:r>
          </a:p>
          <a:p>
            <a:endParaRPr lang="en-US" dirty="0"/>
          </a:p>
          <a:p>
            <a:r>
              <a:rPr lang="en-US" dirty="0"/>
              <a:t>Remaining diligent and thoroughly analyzing all received communications for authenticity continues to be one of the strongest defenses against social engineering attacks like these. </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18BEA7E0-B72B-5140-8CE7-36BB233B27D7}" type="slidenum">
              <a:rPr lang="en-US" smtClean="0"/>
              <a:pPr>
                <a:defRPr/>
              </a:pPr>
              <a:t>17</a:t>
            </a:fld>
            <a:endParaRPr lang="en-US" dirty="0"/>
          </a:p>
        </p:txBody>
      </p:sp>
    </p:spTree>
    <p:extLst>
      <p:ext uri="{BB962C8B-B14F-4D97-AF65-F5344CB8AC3E}">
        <p14:creationId xmlns:p14="http://schemas.microsoft.com/office/powerpoint/2010/main" val="13103175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Suggested Script:</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 Phishing is one of the most common ways cyber threat actors gain access to the valuable information they want. </a:t>
            </a:r>
          </a:p>
        </p:txBody>
      </p:sp>
      <p:sp>
        <p:nvSpPr>
          <p:cNvPr id="4" name="Slide Number Placeholder 3"/>
          <p:cNvSpPr>
            <a:spLocks noGrp="1"/>
          </p:cNvSpPr>
          <p:nvPr>
            <p:ph type="sldNum" sz="quarter" idx="5"/>
          </p:nvPr>
        </p:nvSpPr>
        <p:spPr/>
        <p:txBody>
          <a:bodyPr/>
          <a:lstStyle/>
          <a:p>
            <a:pPr>
              <a:defRPr/>
            </a:pPr>
            <a:fld id="{18BEA7E0-B72B-5140-8CE7-36BB233B27D7}" type="slidenum">
              <a:rPr lang="en-US" smtClean="0"/>
              <a:pPr>
                <a:defRPr/>
              </a:pPr>
              <a:t>18</a:t>
            </a:fld>
            <a:endParaRPr lang="en-US" dirty="0"/>
          </a:p>
        </p:txBody>
      </p:sp>
    </p:spTree>
    <p:extLst>
      <p:ext uri="{BB962C8B-B14F-4D97-AF65-F5344CB8AC3E}">
        <p14:creationId xmlns:p14="http://schemas.microsoft.com/office/powerpoint/2010/main" val="38506211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Suggested Script:</a:t>
            </a:r>
          </a:p>
          <a:p>
            <a:r>
              <a:rPr lang="en-US" dirty="0"/>
              <a:t>According to CISA in 2023, 90% of all cyberattacks begin with phishing. </a:t>
            </a:r>
          </a:p>
          <a:p>
            <a:endParaRPr lang="en-US" dirty="0"/>
          </a:p>
          <a:p>
            <a:r>
              <a:rPr lang="en-US" dirty="0"/>
              <a:t>Phishing is a fraudulent attempt to trick individuals into divulging sensitive information (usernames, passwords and banking details) by pretending to be a trusted source, often through email communication. You may be urged to click a link that leads to a malicious website or download an attachment containing malware. But you can prevent the losses that come with acting on a phishing email.</a:t>
            </a:r>
          </a:p>
        </p:txBody>
      </p:sp>
      <p:sp>
        <p:nvSpPr>
          <p:cNvPr id="4" name="Slide Number Placeholder 3"/>
          <p:cNvSpPr>
            <a:spLocks noGrp="1"/>
          </p:cNvSpPr>
          <p:nvPr>
            <p:ph type="sldNum" sz="quarter" idx="5"/>
          </p:nvPr>
        </p:nvSpPr>
        <p:spPr/>
        <p:txBody>
          <a:bodyPr/>
          <a:lstStyle/>
          <a:p>
            <a:pPr>
              <a:defRPr/>
            </a:pPr>
            <a:fld id="{18BEA7E0-B72B-5140-8CE7-36BB233B27D7}" type="slidenum">
              <a:rPr lang="en-US" smtClean="0"/>
              <a:pPr>
                <a:defRPr/>
              </a:pPr>
              <a:t>19</a:t>
            </a:fld>
            <a:endParaRPr lang="en-US" dirty="0"/>
          </a:p>
        </p:txBody>
      </p:sp>
    </p:spTree>
    <p:extLst>
      <p:ext uri="{BB962C8B-B14F-4D97-AF65-F5344CB8AC3E}">
        <p14:creationId xmlns:p14="http://schemas.microsoft.com/office/powerpoint/2010/main" val="3687275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8BEA7E0-B72B-5140-8CE7-36BB233B27D7}" type="slidenum">
              <a:rPr lang="en-US" smtClean="0"/>
              <a:pPr>
                <a:defRPr/>
              </a:pPr>
              <a:t>2</a:t>
            </a:fld>
            <a:endParaRPr lang="en-US" dirty="0"/>
          </a:p>
        </p:txBody>
      </p:sp>
    </p:spTree>
    <p:extLst>
      <p:ext uri="{BB962C8B-B14F-4D97-AF65-F5344CB8AC3E}">
        <p14:creationId xmlns:p14="http://schemas.microsoft.com/office/powerpoint/2010/main" val="15857188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Bef>
                <a:spcPts val="0"/>
              </a:spcBef>
              <a:spcAft>
                <a:spcPts val="800"/>
              </a:spcAft>
            </a:pPr>
            <a:r>
              <a:rPr lang="en-US" dirty="0"/>
              <a:t>Suggested Script:</a:t>
            </a:r>
          </a:p>
          <a:p>
            <a:pPr>
              <a:lnSpc>
                <a:spcPct val="107000"/>
              </a:lnSpc>
              <a:spcBef>
                <a:spcPts val="0"/>
              </a:spcBef>
              <a:spcAft>
                <a:spcPts val="800"/>
              </a:spcAft>
            </a:pPr>
            <a:r>
              <a:rPr lang="en-US" dirty="0"/>
              <a:t>Phishing messages are getting more sophisticated, so thorough scrutiny is necessary when analyzing email. Look for an unofficial or unfamiliar sender addresses, unusual requests for sensitive information, language meant to urge immediate action and links that are shortened or mask the destination.</a:t>
            </a:r>
          </a:p>
          <a:p>
            <a:pPr>
              <a:lnSpc>
                <a:spcPct val="107000"/>
              </a:lnSpc>
              <a:spcBef>
                <a:spcPts val="0"/>
              </a:spcBef>
              <a:spcAft>
                <a:spcPts val="800"/>
              </a:spcAft>
            </a:pPr>
            <a:endParaRPr lang="en-US" dirty="0"/>
          </a:p>
          <a:p>
            <a:pPr>
              <a:lnSpc>
                <a:spcPct val="107000"/>
              </a:lnSpc>
              <a:spcBef>
                <a:spcPts val="0"/>
              </a:spcBef>
              <a:spcAft>
                <a:spcPts val="800"/>
              </a:spcAft>
            </a:pPr>
            <a:r>
              <a:rPr lang="en-US" dirty="0"/>
              <a:t>Formerly common signs like generic greetings, misspelled words, grammatical errors and unprofessional or atypical formatting still exist; however, generative AI has become a useful tool for generating phishing emails free of these telltale signs.</a:t>
            </a:r>
          </a:p>
        </p:txBody>
      </p:sp>
      <p:sp>
        <p:nvSpPr>
          <p:cNvPr id="4" name="Slide Number Placeholder 3"/>
          <p:cNvSpPr>
            <a:spLocks noGrp="1"/>
          </p:cNvSpPr>
          <p:nvPr>
            <p:ph type="sldNum" sz="quarter" idx="5"/>
          </p:nvPr>
        </p:nvSpPr>
        <p:spPr/>
        <p:txBody>
          <a:bodyPr/>
          <a:lstStyle/>
          <a:p>
            <a:pPr>
              <a:defRPr/>
            </a:pPr>
            <a:fld id="{18BEA7E0-B72B-5140-8CE7-36BB233B27D7}" type="slidenum">
              <a:rPr lang="en-US" smtClean="0"/>
              <a:pPr>
                <a:defRPr/>
              </a:pPr>
              <a:t>20</a:t>
            </a:fld>
            <a:endParaRPr lang="en-US" dirty="0"/>
          </a:p>
        </p:txBody>
      </p:sp>
    </p:spTree>
    <p:extLst>
      <p:ext uri="{BB962C8B-B14F-4D97-AF65-F5344CB8AC3E}">
        <p14:creationId xmlns:p14="http://schemas.microsoft.com/office/powerpoint/2010/main" val="40778709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Bef>
                <a:spcPts val="0"/>
              </a:spcBef>
              <a:spcAft>
                <a:spcPts val="800"/>
              </a:spcAft>
            </a:pPr>
            <a:r>
              <a:rPr lang="en-US" sz="1800" dirty="0">
                <a:latin typeface="Calibri"/>
                <a:ea typeface="Calibri" panose="020F0502020204030204" pitchFamily="34" charset="0"/>
                <a:cs typeface="Calibri"/>
              </a:rPr>
              <a:t>Suggested Script:</a:t>
            </a:r>
            <a:endParaRPr lang="en-US" sz="1800" dirty="0">
              <a:effectLst/>
              <a:latin typeface="Calibri"/>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As an individual, you may not think you’re a valuable target; however, cybercriminals see you as the gateway to your organization, which could be quite lucrative.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1800" dirty="0">
                <a:effectLst/>
                <a:latin typeface="Calibri"/>
                <a:ea typeface="Calibri" panose="020F0502020204030204" pitchFamily="34" charset="0"/>
                <a:cs typeface="Calibri"/>
              </a:rPr>
              <a:t>With a little bit of research on your company’s website or on LinkedIn, threat actors can gather enough information to craft a convincing email from SharePoint like the one you see here. If you click on the link to access the file</a:t>
            </a:r>
            <a:r>
              <a:rPr lang="en-US" sz="1800" dirty="0">
                <a:latin typeface="Calibri"/>
                <a:ea typeface="Calibri" panose="020F0502020204030204" pitchFamily="34" charset="0"/>
                <a:cs typeface="Calibri"/>
              </a:rPr>
              <a:t>, you'll be taken to what appears to be a standard Office 365 login page. However, it’s not a legitimate website; its purpose is to steal your network credentials – both username and password.</a:t>
            </a:r>
            <a:br>
              <a:rPr lang="en-US" sz="1800" dirty="0">
                <a:latin typeface="Calibri"/>
                <a:ea typeface="Calibri" panose="020F0502020204030204" pitchFamily="34" charset="0"/>
                <a:cs typeface="Calibri"/>
              </a:rPr>
            </a:br>
            <a:br>
              <a:rPr lang="en-US" sz="1800" dirty="0">
                <a:latin typeface="Calibri"/>
                <a:ea typeface="Calibri" panose="020F0502020204030204" pitchFamily="34" charset="0"/>
                <a:cs typeface="Calibri"/>
              </a:rPr>
            </a:br>
            <a:r>
              <a:rPr lang="en-US" sz="1800" dirty="0">
                <a:latin typeface="Calibri"/>
                <a:ea typeface="Calibri" panose="020F0502020204030204" pitchFamily="34" charset="0"/>
                <a:cs typeface="Calibri"/>
              </a:rPr>
              <a:t>Don’t click links in suspicious emails.</a:t>
            </a:r>
          </a:p>
        </p:txBody>
      </p:sp>
      <p:sp>
        <p:nvSpPr>
          <p:cNvPr id="4" name="Slide Number Placeholder 3"/>
          <p:cNvSpPr>
            <a:spLocks noGrp="1"/>
          </p:cNvSpPr>
          <p:nvPr>
            <p:ph type="sldNum" sz="quarter" idx="5"/>
          </p:nvPr>
        </p:nvSpPr>
        <p:spPr/>
        <p:txBody>
          <a:bodyPr/>
          <a:lstStyle/>
          <a:p>
            <a:pPr>
              <a:defRPr/>
            </a:pPr>
            <a:fld id="{18BEA7E0-B72B-5140-8CE7-36BB233B27D7}" type="slidenum">
              <a:rPr lang="en-US" smtClean="0"/>
              <a:pPr>
                <a:defRPr/>
              </a:pPr>
              <a:t>21</a:t>
            </a:fld>
            <a:endParaRPr lang="en-US" dirty="0"/>
          </a:p>
        </p:txBody>
      </p:sp>
    </p:spTree>
    <p:extLst>
      <p:ext uri="{BB962C8B-B14F-4D97-AF65-F5344CB8AC3E}">
        <p14:creationId xmlns:p14="http://schemas.microsoft.com/office/powerpoint/2010/main" val="6473346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Bef>
                <a:spcPts val="0"/>
              </a:spcBef>
              <a:spcAft>
                <a:spcPts val="800"/>
              </a:spcAft>
            </a:pPr>
            <a:r>
              <a:rPr lang="en-US" sz="1800" dirty="0">
                <a:effectLst/>
                <a:latin typeface="Calibri"/>
                <a:ea typeface="Calibri" panose="020F0502020204030204" pitchFamily="34" charset="0"/>
                <a:cs typeface="Calibri"/>
              </a:rPr>
              <a:t>Suggested Script:</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Stealing your credentials is not the only way a cybercriminal can gain access to your device and/or your organization’s network. Malicious attachments in phishing emails contain malware that, when downloaded, can allow cybercriminals to take remote control of your computer or capture your keystrokes, among other nefarious activities. Never click attachments in suspicious emails.</a:t>
            </a:r>
          </a:p>
          <a:p>
            <a:endParaRPr lang="en-US" sz="1800" dirty="0"/>
          </a:p>
        </p:txBody>
      </p:sp>
      <p:sp>
        <p:nvSpPr>
          <p:cNvPr id="4" name="Slide Number Placeholder 3"/>
          <p:cNvSpPr>
            <a:spLocks noGrp="1"/>
          </p:cNvSpPr>
          <p:nvPr>
            <p:ph type="sldNum" sz="quarter" idx="5"/>
          </p:nvPr>
        </p:nvSpPr>
        <p:spPr/>
        <p:txBody>
          <a:bodyPr/>
          <a:lstStyle/>
          <a:p>
            <a:pPr>
              <a:defRPr/>
            </a:pPr>
            <a:fld id="{18BEA7E0-B72B-5140-8CE7-36BB233B27D7}" type="slidenum">
              <a:rPr lang="en-US" smtClean="0"/>
              <a:pPr>
                <a:defRPr/>
              </a:pPr>
              <a:t>22</a:t>
            </a:fld>
            <a:endParaRPr lang="en-US" dirty="0"/>
          </a:p>
        </p:txBody>
      </p:sp>
    </p:spTree>
    <p:extLst>
      <p:ext uri="{BB962C8B-B14F-4D97-AF65-F5344CB8AC3E}">
        <p14:creationId xmlns:p14="http://schemas.microsoft.com/office/powerpoint/2010/main" val="34285619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Bef>
                <a:spcPts val="0"/>
              </a:spcBef>
              <a:spcAft>
                <a:spcPts val="800"/>
              </a:spcAft>
            </a:pPr>
            <a:r>
              <a:rPr lang="en-US" sz="1800" dirty="0">
                <a:effectLst/>
                <a:latin typeface="Calibri"/>
                <a:ea typeface="Calibri" panose="020F0502020204030204" pitchFamily="34" charset="0"/>
                <a:cs typeface="Calibri"/>
              </a:rPr>
              <a:t>Suggested Script:</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Don’t be fooled by the lack of a link or attachment, though. The phishing email you receive may appear to have an entire backstory with it, involving actual employees within your organization. Don’t reply to suspicious messages.</a:t>
            </a:r>
          </a:p>
          <a:p>
            <a:endParaRPr lang="en-US" sz="1800" dirty="0"/>
          </a:p>
        </p:txBody>
      </p:sp>
      <p:sp>
        <p:nvSpPr>
          <p:cNvPr id="4" name="Slide Number Placeholder 3"/>
          <p:cNvSpPr>
            <a:spLocks noGrp="1"/>
          </p:cNvSpPr>
          <p:nvPr>
            <p:ph type="sldNum" sz="quarter" idx="5"/>
          </p:nvPr>
        </p:nvSpPr>
        <p:spPr/>
        <p:txBody>
          <a:bodyPr/>
          <a:lstStyle/>
          <a:p>
            <a:pPr>
              <a:defRPr/>
            </a:pPr>
            <a:fld id="{18BEA7E0-B72B-5140-8CE7-36BB233B27D7}" type="slidenum">
              <a:rPr lang="en-US" smtClean="0"/>
              <a:pPr>
                <a:defRPr/>
              </a:pPr>
              <a:t>23</a:t>
            </a:fld>
            <a:endParaRPr lang="en-US" dirty="0"/>
          </a:p>
        </p:txBody>
      </p:sp>
    </p:spTree>
    <p:extLst>
      <p:ext uri="{BB962C8B-B14F-4D97-AF65-F5344CB8AC3E}">
        <p14:creationId xmlns:p14="http://schemas.microsoft.com/office/powerpoint/2010/main" val="8957012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Bef>
                <a:spcPts val="0"/>
              </a:spcBef>
              <a:spcAft>
                <a:spcPts val="800"/>
              </a:spcAft>
            </a:pPr>
            <a:r>
              <a:rPr lang="en-US" sz="1800" dirty="0">
                <a:effectLst/>
                <a:latin typeface="Calibri"/>
                <a:ea typeface="Calibri" panose="020F0502020204030204" pitchFamily="34" charset="0"/>
                <a:cs typeface="Calibri"/>
              </a:rPr>
              <a:t>Suggested Script:</a:t>
            </a:r>
          </a:p>
          <a:p>
            <a:pPr marL="0" marR="0" lvl="0" indent="0" algn="l" defTabSz="914400" rtl="0" eaLnBrk="1" fontAlgn="base"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For instance, let’s examine at this email. Unlike the other examples, it’s asking you to make a phone call. You should ask yourself, “Is this a normal process?”</a:t>
            </a:r>
          </a:p>
          <a:p>
            <a:pPr>
              <a:lnSpc>
                <a:spcPct val="107000"/>
              </a:lnSpc>
              <a:spcBef>
                <a:spcPts val="0"/>
              </a:spcBef>
              <a:spcAft>
                <a:spcPts val="800"/>
              </a:spcAft>
            </a:pPr>
            <a:endParaRPr lang="en-US" sz="1800" dirty="0">
              <a:effectLst/>
              <a:latin typeface="Calibri"/>
              <a:ea typeface="Calibri" panose="020F0502020204030204" pitchFamily="34" charset="0"/>
              <a:cs typeface="Calibri"/>
            </a:endParaRPr>
          </a:p>
          <a:p>
            <a:pPr>
              <a:lnSpc>
                <a:spcPct val="107000"/>
              </a:lnSpc>
              <a:spcBef>
                <a:spcPts val="0"/>
              </a:spcBef>
              <a:spcAft>
                <a:spcPts val="800"/>
              </a:spcAft>
            </a:pPr>
            <a:r>
              <a:rPr lang="en-US" sz="1800" dirty="0">
                <a:effectLst/>
                <a:latin typeface="Calibri"/>
                <a:ea typeface="Calibri" panose="020F0502020204030204" pitchFamily="34" charset="0"/>
                <a:cs typeface="Calibri"/>
              </a:rPr>
              <a:t>In a coordinated attack, a phishing email is sent that asks the recipient to call a number included in the message. Never call the number in these types of emails. If you want to question the authenticity of the message, find the published number for the entity and call it, not the included number, to question the message.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p>
        </p:txBody>
      </p:sp>
      <p:sp>
        <p:nvSpPr>
          <p:cNvPr id="4" name="Slide Number Placeholder 3"/>
          <p:cNvSpPr>
            <a:spLocks noGrp="1"/>
          </p:cNvSpPr>
          <p:nvPr>
            <p:ph type="sldNum" sz="quarter" idx="5"/>
          </p:nvPr>
        </p:nvSpPr>
        <p:spPr/>
        <p:txBody>
          <a:bodyPr/>
          <a:lstStyle/>
          <a:p>
            <a:pPr>
              <a:defRPr/>
            </a:pPr>
            <a:fld id="{18BEA7E0-B72B-5140-8CE7-36BB233B27D7}" type="slidenum">
              <a:rPr lang="en-US" smtClean="0"/>
              <a:pPr>
                <a:defRPr/>
              </a:pPr>
              <a:t>24</a:t>
            </a:fld>
            <a:endParaRPr lang="en-US" dirty="0"/>
          </a:p>
        </p:txBody>
      </p:sp>
    </p:spTree>
    <p:extLst>
      <p:ext uri="{BB962C8B-B14F-4D97-AF65-F5344CB8AC3E}">
        <p14:creationId xmlns:p14="http://schemas.microsoft.com/office/powerpoint/2010/main" val="4175000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Suggested Script:</a:t>
            </a:r>
          </a:p>
          <a:p>
            <a:r>
              <a:rPr lang="en-US" dirty="0"/>
              <a:t>You may respond to a phishing or smishing attempt differently depending on where you receive the message, but you should always report it first, then delete it. Be sure to follow your organizational policies if you are at work and use best practices at home as well. </a:t>
            </a:r>
            <a:br>
              <a:rPr lang="en-US" dirty="0"/>
            </a:br>
            <a:br>
              <a:rPr lang="en-US" dirty="0"/>
            </a:br>
            <a:r>
              <a:rPr lang="en-US" dirty="0"/>
              <a:t>Following these best practices could prevent others from falling victim to the same attack, which could help thwart potential cyberattacks.</a:t>
            </a:r>
          </a:p>
        </p:txBody>
      </p:sp>
      <p:sp>
        <p:nvSpPr>
          <p:cNvPr id="4" name="Slide Number Placeholder 3"/>
          <p:cNvSpPr>
            <a:spLocks noGrp="1"/>
          </p:cNvSpPr>
          <p:nvPr>
            <p:ph type="sldNum" sz="quarter" idx="5"/>
          </p:nvPr>
        </p:nvSpPr>
        <p:spPr/>
        <p:txBody>
          <a:bodyPr/>
          <a:lstStyle/>
          <a:p>
            <a:pPr>
              <a:defRPr/>
            </a:pPr>
            <a:fld id="{18BEA7E0-B72B-5140-8CE7-36BB233B27D7}" type="slidenum">
              <a:rPr lang="en-US" smtClean="0"/>
              <a:pPr>
                <a:defRPr/>
              </a:pPr>
              <a:t>25</a:t>
            </a:fld>
            <a:endParaRPr lang="en-US" dirty="0"/>
          </a:p>
        </p:txBody>
      </p:sp>
    </p:spTree>
    <p:extLst>
      <p:ext uri="{BB962C8B-B14F-4D97-AF65-F5344CB8AC3E}">
        <p14:creationId xmlns:p14="http://schemas.microsoft.com/office/powerpoint/2010/main" val="24895296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Bef>
                <a:spcPts val="0"/>
              </a:spcBef>
              <a:spcAft>
                <a:spcPts val="800"/>
              </a:spcAft>
            </a:pPr>
            <a:r>
              <a:rPr lang="en-US" sz="1800" dirty="0">
                <a:effectLst/>
                <a:latin typeface="Calibri"/>
                <a:ea typeface="Calibri" panose="020F0502020204030204" pitchFamily="34" charset="0"/>
                <a:cs typeface="Calibri"/>
              </a:rPr>
              <a:t>Suggested Script</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It’s a good idea to ask yourself the following questions when you think you might have received a smishing message like these.</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Does this company usually contact me via text?</a:t>
            </a:r>
          </a:p>
          <a:p>
            <a:pPr>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Can I see the URL linked in the message?</a:t>
            </a:r>
          </a:p>
          <a:p>
            <a:pPr>
              <a:lnSpc>
                <a:spcPct val="107000"/>
              </a:lnSpc>
              <a:spcBef>
                <a:spcPts val="0"/>
              </a:spcBef>
              <a:spcAft>
                <a:spcPts val="800"/>
              </a:spcAft>
            </a:pPr>
            <a:endParaRPr lang="en-US" sz="1800" dirty="0">
              <a:effectLst/>
              <a:latin typeface="Calibri"/>
              <a:ea typeface="Calibri" panose="020F0502020204030204" pitchFamily="34" charset="0"/>
              <a:cs typeface="Calibri"/>
            </a:endParaRPr>
          </a:p>
          <a:p>
            <a:pPr>
              <a:lnSpc>
                <a:spcPct val="107000"/>
              </a:lnSpc>
              <a:spcBef>
                <a:spcPts val="0"/>
              </a:spcBef>
              <a:spcAft>
                <a:spcPts val="800"/>
              </a:spcAft>
            </a:pPr>
            <a:r>
              <a:rPr lang="en-US" sz="1800" dirty="0">
                <a:effectLst/>
                <a:latin typeface="Calibri"/>
                <a:ea typeface="Calibri" panose="020F0502020204030204" pitchFamily="34" charset="0"/>
                <a:cs typeface="Calibri"/>
              </a:rPr>
              <a:t>If the smish comes from a company you do business with but not usually via text, manually navigate to the known, official site to verify the information you were sent or call the official, published number of the organization to check out the smish.</a:t>
            </a:r>
          </a:p>
          <a:p>
            <a:pPr>
              <a:lnSpc>
                <a:spcPct val="107000"/>
              </a:lnSpc>
              <a:spcBef>
                <a:spcPts val="0"/>
              </a:spcBef>
              <a:spcAft>
                <a:spcPts val="800"/>
              </a:spcAft>
            </a:pPr>
            <a:endParaRPr lang="en-US" sz="1800" dirty="0">
              <a:effectLst/>
              <a:latin typeface="Calibri"/>
              <a:ea typeface="Calibri" panose="020F0502020204030204" pitchFamily="34" charset="0"/>
              <a:cs typeface="Calibri"/>
            </a:endParaRPr>
          </a:p>
          <a:p>
            <a:r>
              <a:rPr lang="en-US" sz="1800" dirty="0"/>
              <a:t>You may respond to a phishing or smishing attempt differently depending on where you receive the message, but you should always report it first, then delete it. Be sure to follow your organizational policies if you are at work and use best practices at home as well. </a:t>
            </a:r>
            <a:br>
              <a:rPr lang="en-US" sz="1800" dirty="0"/>
            </a:br>
            <a:br>
              <a:rPr lang="en-US" sz="1800" dirty="0"/>
            </a:br>
            <a:r>
              <a:rPr lang="en-US" sz="1800" dirty="0"/>
              <a:t>Following these best practices could prevent others from falling victim to the same attack, which could help thwart potential cyberattacks.</a:t>
            </a:r>
          </a:p>
          <a:p>
            <a:pPr>
              <a:lnSpc>
                <a:spcPct val="107000"/>
              </a:lnSpc>
              <a:spcBef>
                <a:spcPts val="0"/>
              </a:spcBef>
              <a:spcAft>
                <a:spcPts val="800"/>
              </a:spcAft>
            </a:pPr>
            <a:endParaRPr lang="en-US" sz="1800" dirty="0">
              <a:effectLst/>
              <a:latin typeface="Calibri"/>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pPr>
              <a:defRPr/>
            </a:pPr>
            <a:fld id="{18BEA7E0-B72B-5140-8CE7-36BB233B27D7}" type="slidenum">
              <a:rPr lang="en-US" smtClean="0"/>
              <a:pPr>
                <a:defRPr/>
              </a:pPr>
              <a:t>26</a:t>
            </a:fld>
            <a:endParaRPr lang="en-US" dirty="0"/>
          </a:p>
        </p:txBody>
      </p:sp>
    </p:spTree>
    <p:extLst>
      <p:ext uri="{BB962C8B-B14F-4D97-AF65-F5344CB8AC3E}">
        <p14:creationId xmlns:p14="http://schemas.microsoft.com/office/powerpoint/2010/main" val="1703381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Suggested Script:</a:t>
            </a:r>
          </a:p>
          <a:p>
            <a:r>
              <a:rPr lang="en-US" dirty="0"/>
              <a:t>You may respond to a phishing or smishing attempt differently depending on where you receive the message, but you should always report it first, then delete it. Be sure to follow your organizational policies if you are at work and use best practices at home as well. </a:t>
            </a:r>
            <a:br>
              <a:rPr lang="en-US" dirty="0"/>
            </a:br>
            <a:br>
              <a:rPr lang="en-US" dirty="0"/>
            </a:br>
            <a:r>
              <a:rPr lang="en-US" dirty="0"/>
              <a:t>Following these best practices could prevent others from falling victim to the same attack, which could help thwart potential cyberattacks.</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18BEA7E0-B72B-5140-8CE7-36BB233B27D7}" type="slidenum">
              <a:rPr lang="en-US" smtClean="0"/>
              <a:pPr>
                <a:defRPr/>
              </a:pPr>
              <a:t>27</a:t>
            </a:fld>
            <a:endParaRPr lang="en-US" dirty="0"/>
          </a:p>
        </p:txBody>
      </p:sp>
    </p:spTree>
    <p:extLst>
      <p:ext uri="{BB962C8B-B14F-4D97-AF65-F5344CB8AC3E}">
        <p14:creationId xmlns:p14="http://schemas.microsoft.com/office/powerpoint/2010/main" val="19651943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Suggested Script:</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In addition to credential theft and compromise, phishing and other social engineering tactics, threat actors also try to capitalize on vulnerabilities in software and applications. Developers do their best to patch or fix these vulnerabilities to safeguard their users and information from being exploited. </a:t>
            </a:r>
          </a:p>
        </p:txBody>
      </p:sp>
      <p:sp>
        <p:nvSpPr>
          <p:cNvPr id="4" name="Slide Number Placeholder 3"/>
          <p:cNvSpPr>
            <a:spLocks noGrp="1"/>
          </p:cNvSpPr>
          <p:nvPr>
            <p:ph type="sldNum" sz="quarter" idx="5"/>
          </p:nvPr>
        </p:nvSpPr>
        <p:spPr/>
        <p:txBody>
          <a:bodyPr/>
          <a:lstStyle/>
          <a:p>
            <a:pPr>
              <a:defRPr/>
            </a:pPr>
            <a:fld id="{18BEA7E0-B72B-5140-8CE7-36BB233B27D7}" type="slidenum">
              <a:rPr lang="en-US" smtClean="0"/>
              <a:pPr>
                <a:defRPr/>
              </a:pPr>
              <a:t>28</a:t>
            </a:fld>
            <a:endParaRPr lang="en-US" dirty="0"/>
          </a:p>
        </p:txBody>
      </p:sp>
    </p:spTree>
    <p:extLst>
      <p:ext uri="{BB962C8B-B14F-4D97-AF65-F5344CB8AC3E}">
        <p14:creationId xmlns:p14="http://schemas.microsoft.com/office/powerpoint/2010/main" val="15011494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Suggested Script:</a:t>
            </a:r>
          </a:p>
          <a:p>
            <a:r>
              <a:rPr lang="en-US" dirty="0"/>
              <a:t>Security updates are released with relative frequency to keep up with the nefarious activities of threat actors. Instead of checking your settings daily for all the applications and software you use, consider turning on automatic updates. While you might have to restart your device to fully install the updates, the rest of the effort is done for you.</a:t>
            </a:r>
          </a:p>
          <a:p>
            <a:pPr marL="0" indent="0">
              <a:buNone/>
            </a:pPr>
            <a:endParaRPr lang="en-US" dirty="0"/>
          </a:p>
          <a:p>
            <a:pPr marL="0" indent="0">
              <a:buNone/>
            </a:pPr>
            <a:r>
              <a:rPr lang="en-US" dirty="0"/>
              <a:t>While automation can help prevent missed updates, there are other important considerations that should be made.</a:t>
            </a:r>
          </a:p>
          <a:p>
            <a:pPr marL="0" indent="0">
              <a:buNone/>
            </a:pPr>
            <a:endParaRPr lang="en-US" dirty="0"/>
          </a:p>
          <a:p>
            <a:pPr marL="228600" indent="-228600">
              <a:buAutoNum type="arabicPeriod"/>
            </a:pPr>
            <a:r>
              <a:rPr lang="en-US" dirty="0"/>
              <a:t>First, be suspicious of pop-up windows on your computer that demand urgent downloads to update software. This is often a social engineering tactic to exploit human emotion and feelings of urgency. </a:t>
            </a:r>
          </a:p>
          <a:p>
            <a:pPr marL="228600" indent="-228600">
              <a:buAutoNum type="arabicPeriod"/>
            </a:pPr>
            <a:r>
              <a:rPr lang="en-US" dirty="0"/>
              <a:t>As a general good practice, avoid using pirated or unlicensed software, as these are often a front for malicious tools. Updating these will not address security vulnerabilities; in fact, installing updates may introduce additional risk to your device, data you’re processing or networks you’re connected to.</a:t>
            </a:r>
          </a:p>
          <a:p>
            <a:pPr marL="228600" indent="-228600">
              <a:buAutoNum type="arabicPeriod"/>
            </a:pPr>
            <a:r>
              <a:rPr lang="en-US" dirty="0"/>
              <a:t>Alerts for updates that come via email are a known cover for phishing. Instead of clicking links or downloading attachments, navigate directly to the source and check for updates. The source may be the app store, an official website or a software update center on your device.</a:t>
            </a:r>
          </a:p>
          <a:p>
            <a:endParaRPr lang="en-US" dirty="0"/>
          </a:p>
        </p:txBody>
      </p:sp>
      <p:sp>
        <p:nvSpPr>
          <p:cNvPr id="4" name="Slide Number Placeholder 3"/>
          <p:cNvSpPr>
            <a:spLocks noGrp="1"/>
          </p:cNvSpPr>
          <p:nvPr>
            <p:ph type="sldNum" sz="quarter" idx="5"/>
          </p:nvPr>
        </p:nvSpPr>
        <p:spPr/>
        <p:txBody>
          <a:bodyPr/>
          <a:lstStyle/>
          <a:p>
            <a:pPr>
              <a:defRPr/>
            </a:pPr>
            <a:fld id="{18BEA7E0-B72B-5140-8CE7-36BB233B27D7}" type="slidenum">
              <a:rPr lang="en-US" smtClean="0"/>
              <a:pPr>
                <a:defRPr/>
              </a:pPr>
              <a:t>29</a:t>
            </a:fld>
            <a:endParaRPr lang="en-US" dirty="0"/>
          </a:p>
        </p:txBody>
      </p:sp>
    </p:spTree>
    <p:extLst>
      <p:ext uri="{BB962C8B-B14F-4D97-AF65-F5344CB8AC3E}">
        <p14:creationId xmlns:p14="http://schemas.microsoft.com/office/powerpoint/2010/main" val="9598009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Suggested Script:</a:t>
            </a:r>
          </a:p>
          <a:p>
            <a:r>
              <a:rPr lang="en-US" dirty="0"/>
              <a:t>Last year, 37% of respondents in a study reported feeling that information on how to stay secure online is intimidating, and 39% felt frustrated while trying to stay secure online.</a:t>
            </a:r>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The goal of this presentation and the goal of Cybersecurity Awareness Month is to inform you of easy yet actionable steps to increase online safety. In turn, we aim to alleviate some of the intimidation and frustration that many experience.</a:t>
            </a:r>
          </a:p>
          <a:p>
            <a:pPr marL="457178" marR="0" lvl="1" indent="0" algn="l" defTabSz="1045022"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bg1"/>
              </a:solidFill>
              <a:ea typeface="+mn-ea"/>
              <a:cs typeface="+mn-cs"/>
            </a:endParaRPr>
          </a:p>
        </p:txBody>
      </p:sp>
      <p:sp>
        <p:nvSpPr>
          <p:cNvPr id="4" name="Slide Number Placeholder 3"/>
          <p:cNvSpPr>
            <a:spLocks noGrp="1"/>
          </p:cNvSpPr>
          <p:nvPr>
            <p:ph type="sldNum" sz="quarter" idx="5"/>
          </p:nvPr>
        </p:nvSpPr>
        <p:spPr/>
        <p:txBody>
          <a:bodyPr/>
          <a:lstStyle/>
          <a:p>
            <a:pPr marL="0" marR="0" lvl="0" indent="0" algn="r" defTabSz="685766" rtl="0" eaLnBrk="1" fontAlgn="auto" latinLnBrk="0" hangingPunct="1">
              <a:lnSpc>
                <a:spcPct val="100000"/>
              </a:lnSpc>
              <a:spcBef>
                <a:spcPts val="0"/>
              </a:spcBef>
              <a:spcAft>
                <a:spcPts val="0"/>
              </a:spcAft>
              <a:buClrTx/>
              <a:buSzTx/>
              <a:buFontTx/>
              <a:buNone/>
              <a:tabLst/>
              <a:defRPr/>
            </a:pPr>
            <a:fld id="{18BEA7E0-B72B-5140-8CE7-36BB233B27D7}" type="slidenum">
              <a:rPr kumimoji="0" lang="en-US" sz="1200" u="none" strike="noStrike" kern="1200" cap="none" spc="0" normalizeH="0" baseline="0" noProof="0">
                <a:ln>
                  <a:noFill/>
                </a:ln>
                <a:solidFill>
                  <a:prstClr val="black"/>
                </a:solidFill>
                <a:effectLst/>
                <a:uLnTx/>
                <a:uFillTx/>
                <a:ea typeface="+mn-ea"/>
                <a:cs typeface="+mn-cs"/>
              </a:rPr>
              <a:pPr marL="0" marR="0" lvl="0" indent="0" algn="r" defTabSz="685766" rtl="0" eaLnBrk="1" fontAlgn="auto" latinLnBrk="0" hangingPunct="1">
                <a:lnSpc>
                  <a:spcPct val="100000"/>
                </a:lnSpc>
                <a:spcBef>
                  <a:spcPts val="0"/>
                </a:spcBef>
                <a:spcAft>
                  <a:spcPts val="0"/>
                </a:spcAft>
                <a:buClrTx/>
                <a:buSzTx/>
                <a:buFontTx/>
                <a:buNone/>
                <a:tabLst/>
                <a:defRPr/>
              </a:pPr>
              <a:t>3</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667324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Suggested Script: </a:t>
            </a:r>
          </a:p>
          <a:p>
            <a:r>
              <a:rPr lang="en-US" dirty="0"/>
              <a:t>Cybersecurity isn’t a once-a-year task to check off your to-do list. It takes awareness with each click to stay safe online.</a:t>
            </a:r>
          </a:p>
        </p:txBody>
      </p:sp>
      <p:sp>
        <p:nvSpPr>
          <p:cNvPr id="4" name="Slide Number Placeholder 3"/>
          <p:cNvSpPr>
            <a:spLocks noGrp="1"/>
          </p:cNvSpPr>
          <p:nvPr>
            <p:ph type="sldNum" sz="quarter" idx="5"/>
          </p:nvPr>
        </p:nvSpPr>
        <p:spPr/>
        <p:txBody>
          <a:bodyPr/>
          <a:lstStyle/>
          <a:p>
            <a:pPr>
              <a:defRPr/>
            </a:pPr>
            <a:fld id="{18BEA7E0-B72B-5140-8CE7-36BB233B27D7}" type="slidenum">
              <a:rPr lang="en-US" smtClean="0"/>
              <a:pPr>
                <a:defRPr/>
              </a:pPr>
              <a:t>30</a:t>
            </a:fld>
            <a:endParaRPr lang="en-US" dirty="0"/>
          </a:p>
        </p:txBody>
      </p:sp>
    </p:spTree>
    <p:extLst>
      <p:ext uri="{BB962C8B-B14F-4D97-AF65-F5344CB8AC3E}">
        <p14:creationId xmlns:p14="http://schemas.microsoft.com/office/powerpoint/2010/main" val="6846343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Suggested Script:</a:t>
            </a:r>
          </a:p>
          <a:p>
            <a:r>
              <a:rPr lang="en-US" dirty="0"/>
              <a:t>We’ve discussed the importance of using strong passwords, enabling MFA, recognizing and reporting phishing and updating software regularly today. Your security also depends on:</a:t>
            </a:r>
          </a:p>
          <a:p>
            <a:pPr marL="171450" indent="-171450">
              <a:buFont typeface="Arial" panose="020B0604020202020204" pitchFamily="34" charset="0"/>
              <a:buChar char="•"/>
            </a:pPr>
            <a:r>
              <a:rPr lang="en-US" dirty="0"/>
              <a:t>conducting regular digital hygiene assessments to ensure your online presence is clean.</a:t>
            </a:r>
          </a:p>
          <a:p>
            <a:pPr marL="171450" indent="-171450">
              <a:buFont typeface="Arial" panose="020B0604020202020204" pitchFamily="34" charset="0"/>
              <a:buChar char="•"/>
            </a:pPr>
            <a:r>
              <a:rPr lang="en-US" dirty="0"/>
              <a:t>creating backups in case of data loss.</a:t>
            </a:r>
          </a:p>
          <a:p>
            <a:pPr marL="171450" indent="-171450">
              <a:buFont typeface="Arial" panose="020B0604020202020204" pitchFamily="34" charset="0"/>
              <a:buChar char="•"/>
            </a:pPr>
            <a:r>
              <a:rPr lang="en-US" dirty="0"/>
              <a:t>learning from security awareness training.</a:t>
            </a:r>
          </a:p>
          <a:p>
            <a:pPr marL="171450" indent="-171450">
              <a:buFont typeface="Arial" panose="020B0604020202020204" pitchFamily="34" charset="0"/>
              <a:buChar char="•"/>
            </a:pPr>
            <a:r>
              <a:rPr lang="en-US" dirty="0"/>
              <a:t>sharing your cybersecurity knowledge with coworkers, clients, family and friends.</a:t>
            </a:r>
          </a:p>
          <a:p>
            <a:pPr marL="171450" indent="-171450">
              <a:buFont typeface="Arial" panose="020B0604020202020204" pitchFamily="34" charset="0"/>
              <a:buChar char="•"/>
            </a:pPr>
            <a:r>
              <a:rPr lang="en-US" dirty="0"/>
              <a:t>avoiding connecting to public WiFi, when possible. </a:t>
            </a:r>
          </a:p>
          <a:p>
            <a:pPr marL="171450" indent="-171450">
              <a:buFont typeface="Arial" panose="020B0604020202020204" pitchFamily="34" charset="0"/>
              <a:buChar char="•"/>
            </a:pPr>
            <a:r>
              <a:rPr lang="en-US" dirty="0"/>
              <a:t>using a virtual private network (VPN) to shield your online activity from those who seek to use it for their benefit.</a:t>
            </a:r>
          </a:p>
          <a:p>
            <a:pPr marL="171450" indent="-171450">
              <a:buFont typeface="Arial" panose="020B0604020202020204" pitchFamily="34" charset="0"/>
              <a:buChar char="•"/>
            </a:pPr>
            <a:r>
              <a:rPr lang="en-US" dirty="0"/>
              <a:t>knowing the risks of inputting information into generative AI tools.</a:t>
            </a:r>
          </a:p>
          <a:p>
            <a:endParaRPr lang="en-US" dirty="0"/>
          </a:p>
          <a:p>
            <a:r>
              <a:rPr lang="en-US" dirty="0"/>
              <a:t>Engaging in these behaviors can help keep you safe online.</a:t>
            </a: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8BEA7E0-B72B-5140-8CE7-36BB233B27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34822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Suggested Script:</a:t>
            </a:r>
          </a:p>
          <a:p>
            <a:r>
              <a:rPr lang="en-US" dirty="0"/>
              <a:t>Starting in 2023, Secure Our World is the enduring theme for all future Cybersecurity Awareness Months. This theme concentrates on four fundamental actions.</a:t>
            </a:r>
          </a:p>
          <a:p>
            <a:endParaRPr lang="en-US" dirty="0"/>
          </a:p>
          <a:p>
            <a:r>
              <a:rPr lang="en-US" dirty="0"/>
              <a:t>They are: </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dirty="0"/>
              <a:t>Using strong passwords</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dirty="0"/>
              <a:t>Enabling multi-factor authentication</a:t>
            </a:r>
          </a:p>
          <a:p>
            <a:pPr marL="171450" indent="-171450">
              <a:buFont typeface="Arial" panose="020B0604020202020204" pitchFamily="34" charset="0"/>
              <a:buChar char="•"/>
            </a:pPr>
            <a:r>
              <a:rPr lang="en-US" dirty="0"/>
              <a:t>Recognize and reporting phishing</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dirty="0"/>
              <a:t>Updating software</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pPr>
              <a:defRPr/>
            </a:pPr>
            <a:fld id="{18BEA7E0-B72B-5140-8CE7-36BB233B27D7}" type="slidenum">
              <a:rPr lang="en-US" smtClean="0"/>
              <a:pPr>
                <a:defRPr/>
              </a:pPr>
              <a:t>4</a:t>
            </a:fld>
            <a:endParaRPr lang="en-US" dirty="0"/>
          </a:p>
        </p:txBody>
      </p:sp>
    </p:spTree>
    <p:extLst>
      <p:ext uri="{BB962C8B-B14F-4D97-AF65-F5344CB8AC3E}">
        <p14:creationId xmlns:p14="http://schemas.microsoft.com/office/powerpoint/2010/main" val="33239249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Suggested Script:</a:t>
            </a:r>
          </a:p>
          <a:p>
            <a:r>
              <a:rPr lang="en-US" dirty="0"/>
              <a:t>Our first key behavior is using strong passwords. Strong passwords is one of the most fundamental steps to securing your online activity. </a:t>
            </a:r>
          </a:p>
        </p:txBody>
      </p:sp>
      <p:sp>
        <p:nvSpPr>
          <p:cNvPr id="4" name="Slide Number Placeholder 3"/>
          <p:cNvSpPr>
            <a:spLocks noGrp="1"/>
          </p:cNvSpPr>
          <p:nvPr>
            <p:ph type="sldNum" sz="quarter" idx="5"/>
          </p:nvPr>
        </p:nvSpPr>
        <p:spPr/>
        <p:txBody>
          <a:bodyPr/>
          <a:lstStyle/>
          <a:p>
            <a:pPr>
              <a:defRPr/>
            </a:pPr>
            <a:fld id="{18BEA7E0-B72B-5140-8CE7-36BB233B27D7}" type="slidenum">
              <a:rPr lang="en-US" smtClean="0"/>
              <a:pPr>
                <a:defRPr/>
              </a:pPr>
              <a:t>5</a:t>
            </a:fld>
            <a:endParaRPr lang="en-US" dirty="0"/>
          </a:p>
        </p:txBody>
      </p:sp>
    </p:spTree>
    <p:extLst>
      <p:ext uri="{BB962C8B-B14F-4D97-AF65-F5344CB8AC3E}">
        <p14:creationId xmlns:p14="http://schemas.microsoft.com/office/powerpoint/2010/main" val="22856489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2000" dirty="0">
                <a:solidFill>
                  <a:schemeClr val="tx1"/>
                </a:solidFill>
              </a:rPr>
              <a:t>Suggested Script:</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2000" dirty="0">
                <a:solidFill>
                  <a:schemeClr val="tx1"/>
                </a:solidFill>
              </a:rPr>
              <a:t>Passwords are the keys to your digital castle. Just like your house, car and office keys, you want to do everything in your power to keep them safe.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2000" dirty="0">
              <a:solidFill>
                <a:schemeClr val="tx1"/>
              </a:solidFill>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2000" dirty="0">
                <a:solidFill>
                  <a:schemeClr val="tx1"/>
                </a:solidFill>
              </a:rPr>
              <a:t>Regardless of the account you are protecting, the password you create should be long, random, unique and complex.</a:t>
            </a: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schemeClr val="tx1"/>
                </a:solidFill>
              </a:rPr>
              <a:t>First, each one of your passwords should be at least 16 characters in length. The longer the password, the better. </a:t>
            </a: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schemeClr val="tx1"/>
                </a:solidFill>
              </a:rPr>
              <a:t>Next, use either random string of mixed-case letters, numbers and special characters OR create a memorable passphrase of 4-7 random words. This will make it even more difficult for hackers to crack with the technologies they use.</a:t>
            </a: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schemeClr val="tx1"/>
                </a:solidFill>
              </a:rPr>
              <a:t>Finally, each one of your accounts should be protected with a unique password. If one of your passwords is compromised by a threat actor, you want to prevent them from copying that key and accessing the rest of your digital properties.</a:t>
            </a: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lang="en-US" sz="2000" dirty="0">
              <a:solidFill>
                <a:schemeClr val="tx1"/>
              </a:solidFill>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2000" dirty="0">
                <a:solidFill>
                  <a:schemeClr val="tx1"/>
                </a:solidFill>
              </a:rPr>
              <a:t>Do note that people often will use the same base password and change one or two characters. Having variant passwords like this that are similar in length and strength are not hard to crack if a threat actor cracks one of them. This is why it is important to make each password unique.</a:t>
            </a:r>
          </a:p>
          <a:p>
            <a:pPr marL="0" marR="0">
              <a:spcBef>
                <a:spcPts val="0"/>
              </a:spcBef>
              <a:spcAft>
                <a:spcPts val="0"/>
              </a:spcAft>
            </a:pPr>
            <a:endParaRPr lang="en-US" sz="1800" dirty="0">
              <a:effectLst/>
              <a:latin typeface="Tw Cen MT" panose="020B0602020104020603" pitchFamily="34" charset="77"/>
              <a:ea typeface="SC STKaiti"/>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685766" rtl="0" eaLnBrk="1" fontAlgn="auto" latinLnBrk="0" hangingPunct="1">
              <a:lnSpc>
                <a:spcPct val="100000"/>
              </a:lnSpc>
              <a:spcBef>
                <a:spcPts val="0"/>
              </a:spcBef>
              <a:spcAft>
                <a:spcPts val="0"/>
              </a:spcAft>
              <a:buClrTx/>
              <a:buSzTx/>
              <a:buFontTx/>
              <a:buNone/>
              <a:tabLst/>
              <a:defRPr/>
            </a:pPr>
            <a:fld id="{18BEA7E0-B72B-5140-8CE7-36BB233B27D7}"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685766" rtl="0" eaLnBrk="1" fontAlgn="auto" latinLnBrk="0" hangingPunct="1">
                <a:lnSpc>
                  <a:spcPct val="100000"/>
                </a:lnSpc>
                <a:spcBef>
                  <a:spcPts val="0"/>
                </a:spcBef>
                <a:spcAft>
                  <a:spcPts val="0"/>
                </a:spcAft>
                <a:buClrTx/>
                <a:buSzTx/>
                <a:buFontTx/>
                <a:buNone/>
                <a:tabLst/>
                <a:defRPr/>
              </a:pPr>
              <a:t>6</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2453453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Suggested Script:</a:t>
            </a:r>
          </a:p>
          <a:p>
            <a:pPr marL="0" marR="0">
              <a:lnSpc>
                <a:spcPct val="107000"/>
              </a:lnSpc>
              <a:spcBef>
                <a:spcPts val="0"/>
              </a:spcBef>
              <a:spcAft>
                <a:spcPts val="800"/>
              </a:spcAft>
            </a:pPr>
            <a:r>
              <a:rPr lang="en-US" dirty="0"/>
              <a:t>A study published last year found that 17 of the 20 most common passwords can be cracked by cybercriminals in under one second. </a:t>
            </a:r>
          </a:p>
          <a:p>
            <a:pPr marL="0" marR="0">
              <a:lnSpc>
                <a:spcPct val="107000"/>
              </a:lnSpc>
              <a:spcBef>
                <a:spcPts val="0"/>
              </a:spcBef>
              <a:spcAft>
                <a:spcPts val="800"/>
              </a:spcAft>
            </a:pPr>
            <a:endParaRPr lang="en-US" dirty="0"/>
          </a:p>
          <a:p>
            <a:pPr marL="0" marR="0">
              <a:lnSpc>
                <a:spcPct val="107000"/>
              </a:lnSpc>
              <a:spcBef>
                <a:spcPts val="0"/>
              </a:spcBef>
              <a:spcAft>
                <a:spcPts val="800"/>
              </a:spcAft>
            </a:pPr>
            <a:r>
              <a:rPr lang="en-US" dirty="0"/>
              <a:t>Let’s do an activity. What do you think the most common passwords people use have in common? </a:t>
            </a:r>
            <a:br>
              <a:rPr lang="en-US" dirty="0"/>
            </a:br>
            <a:r>
              <a:rPr lang="en-US" sz="1200" i="1" dirty="0">
                <a:effectLst/>
                <a:latin typeface="Calibri" panose="020F0502020204030204" pitchFamily="34" charset="0"/>
                <a:ea typeface="Calibri" panose="020F0502020204030204" pitchFamily="34" charset="0"/>
                <a:cs typeface="Times New Roman" panose="02020603050405020304" pitchFamily="18" charset="0"/>
              </a:rPr>
              <a:t>[Options for Participation]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200" i="1" dirty="0">
                <a:effectLst/>
                <a:latin typeface="Calibri" panose="020F0502020204030204" pitchFamily="34" charset="0"/>
                <a:ea typeface="Calibri" panose="020F0502020204030204" pitchFamily="34" charset="0"/>
                <a:cs typeface="Times New Roman" panose="02020603050405020304" pitchFamily="18" charset="0"/>
              </a:rPr>
              <a:t>(In-person Session) Would anyone like to share their guess?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200" i="1" dirty="0">
                <a:effectLst/>
                <a:latin typeface="Calibri" panose="020F0502020204030204" pitchFamily="34" charset="0"/>
                <a:ea typeface="Calibri" panose="020F0502020204030204" pitchFamily="34" charset="0"/>
                <a:cs typeface="Times New Roman" panose="02020603050405020304" pitchFamily="18" charset="0"/>
              </a:rPr>
              <a:t>(Online Session) Drop your guess in the chat.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r>
              <a:rPr lang="en-US" i="1" dirty="0"/>
              <a:t>[Read/share responses as they come in. After allowing time to answer, click to advance to the next slide where the 10 most common passwords will be shown.]</a:t>
            </a:r>
          </a:p>
          <a:p>
            <a:br>
              <a:rPr lang="en-US" dirty="0"/>
            </a:br>
            <a:br>
              <a:rPr lang="en-US" dirty="0"/>
            </a:br>
            <a:endParaRPr lang="en-US" dirty="0"/>
          </a:p>
          <a:p>
            <a:endParaRPr lang="en-IE" dirty="0"/>
          </a:p>
        </p:txBody>
      </p:sp>
      <p:sp>
        <p:nvSpPr>
          <p:cNvPr id="4" name="Slide Number Placeholder 3"/>
          <p:cNvSpPr>
            <a:spLocks noGrp="1"/>
          </p:cNvSpPr>
          <p:nvPr>
            <p:ph type="sldNum" sz="quarter" idx="5"/>
          </p:nvPr>
        </p:nvSpPr>
        <p:spPr/>
        <p:txBody>
          <a:bodyPr/>
          <a:lstStyle/>
          <a:p>
            <a:fld id="{742CB187-E5C6-4D5A-835B-805534DFD846}" type="slidenum">
              <a:rPr lang="en-IE" smtClean="0"/>
              <a:t>7</a:t>
            </a:fld>
            <a:endParaRPr lang="en-IE" dirty="0"/>
          </a:p>
        </p:txBody>
      </p:sp>
    </p:spTree>
    <p:extLst>
      <p:ext uri="{BB962C8B-B14F-4D97-AF65-F5344CB8AC3E}">
        <p14:creationId xmlns:p14="http://schemas.microsoft.com/office/powerpoint/2010/main" val="28115247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dirty="0"/>
              <a:t>Suggested Script:</a:t>
            </a:r>
          </a:p>
          <a:p>
            <a:pPr marL="0" marR="0">
              <a:lnSpc>
                <a:spcPct val="107000"/>
              </a:lnSpc>
              <a:spcBef>
                <a:spcPts val="0"/>
              </a:spcBef>
              <a:spcAft>
                <a:spcPts val="800"/>
              </a:spcAft>
            </a:pPr>
            <a:r>
              <a:rPr lang="en-US" dirty="0"/>
              <a:t>Shown here are the 10 most common passwords of 2023. </a:t>
            </a:r>
          </a:p>
          <a:p>
            <a:endParaRPr lang="en-US" dirty="0"/>
          </a:p>
          <a:p>
            <a:r>
              <a:rPr lang="en-US" dirty="0"/>
              <a:t>What do you notice about these passwords? What sticks out to you?</a:t>
            </a:r>
          </a:p>
          <a:p>
            <a:pPr marL="0" marR="0">
              <a:lnSpc>
                <a:spcPct val="107000"/>
              </a:lnSpc>
              <a:spcBef>
                <a:spcPts val="0"/>
              </a:spcBef>
              <a:spcAft>
                <a:spcPts val="800"/>
              </a:spcAft>
            </a:pPr>
            <a:r>
              <a:rPr lang="en-US" sz="1200" i="1" dirty="0">
                <a:effectLst/>
                <a:latin typeface="Calibri" panose="020F0502020204030204" pitchFamily="34" charset="0"/>
                <a:ea typeface="Calibri" panose="020F0502020204030204" pitchFamily="34" charset="0"/>
                <a:cs typeface="Times New Roman" panose="02020603050405020304" pitchFamily="18" charset="0"/>
              </a:rPr>
              <a:t>[Options for Participation]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200" i="1" dirty="0">
                <a:effectLst/>
                <a:latin typeface="Calibri" panose="020F0502020204030204" pitchFamily="34" charset="0"/>
                <a:ea typeface="Calibri" panose="020F0502020204030204" pitchFamily="34" charset="0"/>
                <a:cs typeface="Times New Roman" panose="02020603050405020304" pitchFamily="18" charset="0"/>
              </a:rPr>
              <a:t>(In-person Session) Would anyone like to share their observations?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200" i="1" dirty="0">
                <a:effectLst/>
                <a:latin typeface="Calibri" panose="020F0502020204030204" pitchFamily="34" charset="0"/>
                <a:ea typeface="Calibri" panose="020F0502020204030204" pitchFamily="34" charset="0"/>
                <a:cs typeface="Times New Roman" panose="02020603050405020304" pitchFamily="18" charset="0"/>
              </a:rPr>
              <a:t>(Online Session) Drop your observations in the chat.</a:t>
            </a:r>
          </a:p>
          <a:p>
            <a:pPr marL="0" marR="0" indent="0">
              <a:lnSpc>
                <a:spcPct val="107000"/>
              </a:lnSpc>
              <a:spcBef>
                <a:spcPts val="0"/>
              </a:spcBef>
              <a:spcAft>
                <a:spcPts val="800"/>
              </a:spcAft>
              <a:buFont typeface="Arial" panose="020B0604020202020204" pitchFamily="34" charset="0"/>
              <a:buNone/>
            </a:pPr>
            <a:endParaRPr lang="en-US" sz="12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Font typeface="Arial" panose="020B0604020202020204" pitchFamily="34" charset="0"/>
              <a:buNone/>
            </a:pPr>
            <a:r>
              <a:rPr lang="en-US" sz="1200" i="1" dirty="0">
                <a:effectLst/>
                <a:latin typeface="Calibri" panose="020F0502020204030204" pitchFamily="34" charset="0"/>
                <a:ea typeface="Calibri" panose="020F0502020204030204" pitchFamily="34" charset="0"/>
                <a:cs typeface="Times New Roman" panose="02020603050405020304" pitchFamily="18" charset="0"/>
              </a:rPr>
              <a:t>(After sufficient wait time of 7-10 seconds, continue.)</a:t>
            </a:r>
          </a:p>
          <a:p>
            <a:pPr marL="0" marR="0" indent="0">
              <a:lnSpc>
                <a:spcPct val="107000"/>
              </a:lnSpc>
              <a:spcBef>
                <a:spcPts val="0"/>
              </a:spcBef>
              <a:spcAft>
                <a:spcPts val="800"/>
              </a:spcAft>
              <a:buFont typeface="Arial" panose="020B0604020202020204" pitchFamily="34" charset="0"/>
              <a:buNone/>
            </a:pPr>
            <a:endParaRPr lang="en-US" sz="12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Font typeface="Arial" panose="020B0604020202020204" pitchFamily="34" charset="0"/>
              <a:buNone/>
            </a:pPr>
            <a:r>
              <a:rPr lang="en-US" sz="1200" i="0" dirty="0">
                <a:effectLst/>
                <a:latin typeface="Calibri" panose="020F0502020204030204" pitchFamily="34" charset="0"/>
                <a:ea typeface="Calibri" panose="020F0502020204030204" pitchFamily="34" charset="0"/>
                <a:cs typeface="Times New Roman" panose="02020603050405020304" pitchFamily="18" charset="0"/>
              </a:rPr>
              <a:t>Using these keys would not be considered a secure practice because they lack length and complexity.</a:t>
            </a:r>
          </a:p>
          <a:p>
            <a:endParaRPr lang="en-US" dirty="0"/>
          </a:p>
          <a:p>
            <a:br>
              <a:rPr lang="en-US" dirty="0"/>
            </a:br>
            <a:br>
              <a:rPr lang="en-US" dirty="0"/>
            </a:br>
            <a:endParaRPr lang="en-US" dirty="0"/>
          </a:p>
          <a:p>
            <a:endParaRPr lang="en-IE" dirty="0"/>
          </a:p>
        </p:txBody>
      </p:sp>
      <p:sp>
        <p:nvSpPr>
          <p:cNvPr id="4" name="Slide Number Placeholder 3"/>
          <p:cNvSpPr>
            <a:spLocks noGrp="1"/>
          </p:cNvSpPr>
          <p:nvPr>
            <p:ph type="sldNum" sz="quarter" idx="5"/>
          </p:nvPr>
        </p:nvSpPr>
        <p:spPr/>
        <p:txBody>
          <a:bodyPr/>
          <a:lstStyle/>
          <a:p>
            <a:fld id="{742CB187-E5C6-4D5A-835B-805534DFD846}" type="slidenum">
              <a:rPr lang="en-IE" smtClean="0"/>
              <a:t>8</a:t>
            </a:fld>
            <a:endParaRPr lang="en-IE" dirty="0"/>
          </a:p>
        </p:txBody>
      </p:sp>
    </p:spTree>
    <p:extLst>
      <p:ext uri="{BB962C8B-B14F-4D97-AF65-F5344CB8AC3E}">
        <p14:creationId xmlns:p14="http://schemas.microsoft.com/office/powerpoint/2010/main" val="38335933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Suggested Script:</a:t>
            </a:r>
          </a:p>
          <a:p>
            <a:r>
              <a:rPr lang="en-US" dirty="0"/>
              <a:t>Creating long and complex passwords can be done in four easy steps. </a:t>
            </a:r>
          </a:p>
          <a:p>
            <a:endParaRPr lang="en-US" dirty="0"/>
          </a:p>
          <a:p>
            <a:r>
              <a:rPr lang="en-US" dirty="0"/>
              <a:t>Take a look at the phrases we have chosen as examples. All of them are at least 12 characters long and do not include any personal information such as birthdates, addresses or names of relative significance. </a:t>
            </a:r>
          </a:p>
          <a:p>
            <a:endParaRPr lang="en-US" dirty="0"/>
          </a:p>
          <a:p>
            <a:r>
              <a:rPr lang="en-US" i="1" dirty="0"/>
              <a:t>(Click to bring up the second column.) </a:t>
            </a:r>
          </a:p>
          <a:p>
            <a:r>
              <a:rPr lang="en-US" dirty="0"/>
              <a:t>Next, let’s integrate some varying capitalization to our phrases.</a:t>
            </a:r>
          </a:p>
          <a:p>
            <a:endParaRPr lang="en-US" dirty="0"/>
          </a:p>
          <a:p>
            <a:r>
              <a:rPr lang="en-US" i="1" dirty="0"/>
              <a:t>(Click to bring up the third column.) </a:t>
            </a:r>
          </a:p>
          <a:p>
            <a:r>
              <a:rPr lang="en-US" dirty="0"/>
              <a:t>After we’ve done that, let’s replace some characters with symbols or add them to our phrase.  </a:t>
            </a:r>
          </a:p>
          <a:p>
            <a:endParaRPr lang="en-US" dirty="0"/>
          </a:p>
          <a:p>
            <a:r>
              <a:rPr lang="en-US" i="1" dirty="0"/>
              <a:t>(Click to bring up the last column.) </a:t>
            </a:r>
          </a:p>
          <a:p>
            <a:r>
              <a:rPr lang="en-US" dirty="0"/>
              <a:t>Finally, replace a character or two with numbers or add them to your strengthening password. </a:t>
            </a:r>
            <a:br>
              <a:rPr lang="en-US" dirty="0"/>
            </a:br>
            <a:br>
              <a:rPr lang="en-US" dirty="0"/>
            </a:br>
            <a:r>
              <a:rPr lang="en-US" dirty="0"/>
              <a:t>Just like that, we turned everyday phrases into long and complex passwords.</a:t>
            </a:r>
          </a:p>
          <a:p>
            <a:endParaRPr lang="en-US" dirty="0"/>
          </a:p>
          <a:p>
            <a:r>
              <a:rPr lang="en-US" dirty="0"/>
              <a:t>You may be concerned that memorizing these passwords will be difficult – especially since each account will have a unique password.  </a:t>
            </a:r>
          </a:p>
          <a:p>
            <a:endParaRPr lang="en-US" dirty="0"/>
          </a:p>
        </p:txBody>
      </p:sp>
      <p:sp>
        <p:nvSpPr>
          <p:cNvPr id="4" name="Slide Number Placeholder 3"/>
          <p:cNvSpPr>
            <a:spLocks noGrp="1"/>
          </p:cNvSpPr>
          <p:nvPr>
            <p:ph type="sldNum" sz="quarter" idx="5"/>
          </p:nvPr>
        </p:nvSpPr>
        <p:spPr/>
        <p:txBody>
          <a:bodyPr/>
          <a:lstStyle/>
          <a:p>
            <a:pPr>
              <a:defRPr/>
            </a:pPr>
            <a:fld id="{18BEA7E0-B72B-5140-8CE7-36BB233B27D7}" type="slidenum">
              <a:rPr lang="en-US" smtClean="0"/>
              <a:pPr>
                <a:defRPr/>
              </a:pPr>
              <a:t>9</a:t>
            </a:fld>
            <a:endParaRPr lang="en-US" dirty="0"/>
          </a:p>
        </p:txBody>
      </p:sp>
    </p:spTree>
    <p:extLst>
      <p:ext uri="{BB962C8B-B14F-4D97-AF65-F5344CB8AC3E}">
        <p14:creationId xmlns:p14="http://schemas.microsoft.com/office/powerpoint/2010/main" val="32903575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2">
    <p:bg>
      <p:bgPr>
        <a:solidFill>
          <a:schemeClr val="accent1"/>
        </a:solidFill>
        <a:effectLst/>
      </p:bgPr>
    </p:bg>
    <p:spTree>
      <p:nvGrpSpPr>
        <p:cNvPr id="1" name=""/>
        <p:cNvGrpSpPr/>
        <p:nvPr/>
      </p:nvGrpSpPr>
      <p:grpSpPr>
        <a:xfrm>
          <a:off x="0" y="0"/>
          <a:ext cx="0" cy="0"/>
          <a:chOff x="0" y="0"/>
          <a:chExt cx="0" cy="0"/>
        </a:xfrm>
      </p:grpSpPr>
      <p:pic>
        <p:nvPicPr>
          <p:cNvPr id="7" name="Picture 6" descr="A person holding a tablet&#10;&#10;Description automatically generated">
            <a:extLst>
              <a:ext uri="{FF2B5EF4-FFF2-40B4-BE49-F238E27FC236}">
                <a16:creationId xmlns:a16="http://schemas.microsoft.com/office/drawing/2014/main" id="{0C360291-D145-CF34-ED7E-4A451ED668DD}"/>
              </a:ext>
            </a:extLst>
          </p:cNvPr>
          <p:cNvPicPr>
            <a:picLocks noChangeAspect="1"/>
          </p:cNvPicPr>
          <p:nvPr userDrawn="1"/>
        </p:nvPicPr>
        <p:blipFill>
          <a:blip r:embed="rId2"/>
          <a:stretch>
            <a:fillRect/>
          </a:stretch>
        </p:blipFill>
        <p:spPr>
          <a:xfrm>
            <a:off x="6762" y="0"/>
            <a:ext cx="9144000" cy="5151120"/>
          </a:xfrm>
          <a:prstGeom prst="rect">
            <a:avLst/>
          </a:prstGeom>
        </p:spPr>
      </p:pic>
      <p:sp>
        <p:nvSpPr>
          <p:cNvPr id="17" name="Rectangle 16">
            <a:extLst>
              <a:ext uri="{FF2B5EF4-FFF2-40B4-BE49-F238E27FC236}">
                <a16:creationId xmlns:a16="http://schemas.microsoft.com/office/drawing/2014/main" id="{3F11F002-8AED-5959-1F52-1B5131983B0D}"/>
              </a:ext>
            </a:extLst>
          </p:cNvPr>
          <p:cNvSpPr/>
          <p:nvPr userDrawn="1"/>
        </p:nvSpPr>
        <p:spPr>
          <a:xfrm>
            <a:off x="0" y="-1"/>
            <a:ext cx="7142480" cy="5148072"/>
          </a:xfrm>
          <a:prstGeom prst="rect">
            <a:avLst/>
          </a:prstGeom>
          <a:gradFill flip="none" rotWithShape="1">
            <a:gsLst>
              <a:gs pos="45000">
                <a:srgbClr val="000000">
                  <a:alpha val="50000"/>
                </a:srgbClr>
              </a:gs>
              <a:gs pos="0">
                <a:schemeClr val="tx1">
                  <a:alpha val="60000"/>
                </a:schemeClr>
              </a:gs>
              <a:gs pos="100000">
                <a:schemeClr val="tx1">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w Cen MT" panose="020B0602020104020603" pitchFamily="34" charset="77"/>
            </a:endParaRPr>
          </a:p>
        </p:txBody>
      </p:sp>
      <p:sp>
        <p:nvSpPr>
          <p:cNvPr id="9" name="Footer Placeholder 3">
            <a:extLst>
              <a:ext uri="{FF2B5EF4-FFF2-40B4-BE49-F238E27FC236}">
                <a16:creationId xmlns:a16="http://schemas.microsoft.com/office/drawing/2014/main" id="{99A6BC49-1757-3549-BEC6-301F32C17FA5}"/>
              </a:ext>
            </a:extLst>
          </p:cNvPr>
          <p:cNvSpPr txBox="1">
            <a:spLocks/>
          </p:cNvSpPr>
          <p:nvPr/>
        </p:nvSpPr>
        <p:spPr>
          <a:xfrm>
            <a:off x="3061971" y="5024311"/>
            <a:ext cx="3020058" cy="92333"/>
          </a:xfrm>
          <a:prstGeom prst="rect">
            <a:avLst/>
          </a:prstGeom>
          <a:noFill/>
        </p:spPr>
        <p:txBody>
          <a:bodyPr vert="horz" wrap="none" lIns="0" tIns="0" rIns="0" bIns="0" rtlCol="0" anchor="ctr">
            <a:spAutoFit/>
          </a:bodyPr>
          <a:lstStyle>
            <a:defPPr>
              <a:defRPr lang="en-US"/>
            </a:defPPr>
            <a:lvl1pPr algn="ctr" defTabSz="685800" eaLnBrk="1" fontAlgn="auto" hangingPunct="1">
              <a:spcBef>
                <a:spcPts val="0"/>
              </a:spcBef>
              <a:spcAft>
                <a:spcPts val="0"/>
              </a:spcAft>
              <a:defRPr sz="600">
                <a:solidFill>
                  <a:schemeClr val="tx1">
                    <a:alpha val="25000"/>
                  </a:schemeClr>
                </a:solidFill>
                <a:latin typeface="+mj-lt"/>
              </a:defRPr>
            </a:lvl1pPr>
            <a:lvl2pPr marL="342900" indent="114300" defTabSz="685800"/>
            <a:lvl3pPr marL="685800" indent="228600" defTabSz="685800"/>
            <a:lvl4pPr marL="1028700" indent="342900" defTabSz="685800"/>
            <a:lvl5pPr marL="1371600" indent="457200" defTabSz="685800"/>
            <a:lvl6pPr marL="2286000" defTabSz="914400"/>
            <a:lvl7pPr marL="2743200" defTabSz="914400"/>
            <a:lvl8pPr marL="3200400" defTabSz="914400"/>
            <a:lvl9pPr marL="3657600" defTabSz="914400"/>
          </a:lstStyle>
          <a:p>
            <a:pPr lvl="0" algn="ctr" defTabSz="685800" rtl="0" eaLnBrk="1" fontAlgn="auto" hangingPunct="1">
              <a:spcBef>
                <a:spcPts val="0"/>
              </a:spcBef>
              <a:spcAft>
                <a:spcPts val="0"/>
              </a:spcAft>
              <a:defRPr/>
            </a:pPr>
            <a:r>
              <a:rPr lang="en-US" sz="600" kern="1200" dirty="0">
                <a:solidFill>
                  <a:schemeClr val="bg1">
                    <a:alpha val="25000"/>
                  </a:schemeClr>
                </a:solidFill>
                <a:latin typeface="+mj-lt"/>
                <a:ea typeface="+mn-ea"/>
                <a:cs typeface="+mn-cs"/>
              </a:rPr>
              <a:t>Proprietary and CONFIDENTIAL. Do Not Distribute. © 2024 Optiv Security Inc. All Rights Reserved.</a:t>
            </a:r>
          </a:p>
        </p:txBody>
      </p:sp>
      <p:sp>
        <p:nvSpPr>
          <p:cNvPr id="2" name="Title 1">
            <a:extLst>
              <a:ext uri="{FF2B5EF4-FFF2-40B4-BE49-F238E27FC236}">
                <a16:creationId xmlns:a16="http://schemas.microsoft.com/office/drawing/2014/main" id="{D373364F-BB25-954A-FFB4-DA0AE68AB8A4}"/>
              </a:ext>
            </a:extLst>
          </p:cNvPr>
          <p:cNvSpPr>
            <a:spLocks noGrp="1"/>
          </p:cNvSpPr>
          <p:nvPr>
            <p:ph type="ctrTitle" hasCustomPrompt="1"/>
          </p:nvPr>
        </p:nvSpPr>
        <p:spPr>
          <a:xfrm>
            <a:off x="601274" y="2559400"/>
            <a:ext cx="4535424" cy="861774"/>
          </a:xfrm>
          <a:prstGeom prst="rect">
            <a:avLst/>
          </a:prstGeom>
        </p:spPr>
        <p:txBody>
          <a:bodyPr wrap="square" lIns="0" tIns="0" rIns="0" bIns="0" anchor="b">
            <a:spAutoFit/>
          </a:bodyPr>
          <a:lstStyle>
            <a:lvl1pPr>
              <a:defRPr lang="en-US" sz="2800" b="1" dirty="0">
                <a:solidFill>
                  <a:schemeClr val="bg1"/>
                </a:solidFill>
              </a:defRPr>
            </a:lvl1pPr>
          </a:lstStyle>
          <a:p>
            <a:pPr lvl="0">
              <a:lnSpc>
                <a:spcPct val="100000"/>
              </a:lnSpc>
            </a:pPr>
            <a:r>
              <a:rPr lang="en-US" dirty="0"/>
              <a:t>Click to Edit</a:t>
            </a:r>
            <a:br>
              <a:rPr lang="en-US" dirty="0"/>
            </a:br>
            <a:r>
              <a:rPr lang="en-US" dirty="0"/>
              <a:t>Master Title Style</a:t>
            </a:r>
          </a:p>
        </p:txBody>
      </p:sp>
      <p:sp>
        <p:nvSpPr>
          <p:cNvPr id="3" name="Subtitle 2">
            <a:extLst>
              <a:ext uri="{FF2B5EF4-FFF2-40B4-BE49-F238E27FC236}">
                <a16:creationId xmlns:a16="http://schemas.microsoft.com/office/drawing/2014/main" id="{D7E5E593-3061-8E57-4FA2-0B55E53665CB}"/>
              </a:ext>
            </a:extLst>
          </p:cNvPr>
          <p:cNvSpPr>
            <a:spLocks noGrp="1"/>
          </p:cNvSpPr>
          <p:nvPr>
            <p:ph type="subTitle" idx="1"/>
          </p:nvPr>
        </p:nvSpPr>
        <p:spPr>
          <a:xfrm>
            <a:off x="601275" y="3539527"/>
            <a:ext cx="4536000" cy="246221"/>
          </a:xfrm>
          <a:prstGeom prst="rect">
            <a:avLst/>
          </a:prstGeom>
        </p:spPr>
        <p:txBody>
          <a:bodyPr lIns="0" tIns="0" rIns="0" bIns="0">
            <a:spAutoFit/>
          </a:bodyPr>
          <a:lstStyle>
            <a:lvl1pPr>
              <a:defRPr lang="en-US" sz="1600" b="0" dirty="0">
                <a:solidFill>
                  <a:schemeClr val="accent5"/>
                </a:solidFill>
              </a:defRPr>
            </a:lvl1pPr>
          </a:lstStyle>
          <a:p>
            <a:pPr lvl="0">
              <a:spcAft>
                <a:spcPts val="0"/>
              </a:spcAft>
            </a:pPr>
            <a:r>
              <a:rPr lang="en-US"/>
              <a:t>Click to edit Master subtitle style</a:t>
            </a:r>
            <a:endParaRPr lang="en-US" dirty="0"/>
          </a:p>
        </p:txBody>
      </p:sp>
      <p:sp>
        <p:nvSpPr>
          <p:cNvPr id="4" name="Text Placeholder 4">
            <a:extLst>
              <a:ext uri="{FF2B5EF4-FFF2-40B4-BE49-F238E27FC236}">
                <a16:creationId xmlns:a16="http://schemas.microsoft.com/office/drawing/2014/main" id="{3A9BE296-AC35-7558-9385-8C760D9AB05F}"/>
              </a:ext>
            </a:extLst>
          </p:cNvPr>
          <p:cNvSpPr>
            <a:spLocks noGrp="1"/>
          </p:cNvSpPr>
          <p:nvPr>
            <p:ph type="body" sz="quarter" idx="11" hasCustomPrompt="1"/>
          </p:nvPr>
        </p:nvSpPr>
        <p:spPr>
          <a:xfrm>
            <a:off x="601275" y="4302519"/>
            <a:ext cx="4536000" cy="215444"/>
          </a:xfrm>
          <a:prstGeom prst="rect">
            <a:avLst/>
          </a:prstGeom>
        </p:spPr>
        <p:txBody>
          <a:bodyPr lIns="0" tIns="0" rIns="0" bIns="0" anchor="t" anchorCtr="0">
            <a:spAutoFit/>
          </a:bodyPr>
          <a:lstStyle>
            <a:lvl1pPr>
              <a:defRPr lang="en-US" sz="1400" dirty="0">
                <a:solidFill>
                  <a:schemeClr val="bg1"/>
                </a:solidFill>
              </a:defRPr>
            </a:lvl1pPr>
          </a:lstStyle>
          <a:p>
            <a:pPr lvl="0" defTabSz="914333">
              <a:spcAft>
                <a:spcPts val="0"/>
              </a:spcAft>
            </a:pPr>
            <a:r>
              <a:rPr lang="en-US" dirty="0"/>
              <a:t>Date/Speaker name</a:t>
            </a:r>
          </a:p>
        </p:txBody>
      </p:sp>
      <p:pic>
        <p:nvPicPr>
          <p:cNvPr id="5" name="Picture 4">
            <a:extLst>
              <a:ext uri="{FF2B5EF4-FFF2-40B4-BE49-F238E27FC236}">
                <a16:creationId xmlns:a16="http://schemas.microsoft.com/office/drawing/2014/main" id="{57A6EA6A-687B-F406-7951-FA37B7CA76D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58775" y="433830"/>
            <a:ext cx="3539815" cy="1874520"/>
          </a:xfrm>
          <a:prstGeom prst="rect">
            <a:avLst/>
          </a:prstGeom>
        </p:spPr>
      </p:pic>
    </p:spTree>
    <p:extLst>
      <p:ext uri="{BB962C8B-B14F-4D97-AF65-F5344CB8AC3E}">
        <p14:creationId xmlns:p14="http://schemas.microsoft.com/office/powerpoint/2010/main" val="29906696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eft Title Layout White">
    <p:bg>
      <p:bgPr>
        <a:solidFill>
          <a:schemeClr val="bg1"/>
        </a:solidFill>
        <a:effectLst/>
      </p:bgPr>
    </p:bg>
    <p:spTree>
      <p:nvGrpSpPr>
        <p:cNvPr id="1" name=""/>
        <p:cNvGrpSpPr/>
        <p:nvPr/>
      </p:nvGrpSpPr>
      <p:grpSpPr>
        <a:xfrm>
          <a:off x="0" y="0"/>
          <a:ext cx="0" cy="0"/>
          <a:chOff x="0" y="0"/>
          <a:chExt cx="0" cy="0"/>
        </a:xfrm>
      </p:grpSpPr>
      <p:sp>
        <p:nvSpPr>
          <p:cNvPr id="5" name="Title 12">
            <a:extLst>
              <a:ext uri="{FF2B5EF4-FFF2-40B4-BE49-F238E27FC236}">
                <a16:creationId xmlns:a16="http://schemas.microsoft.com/office/drawing/2014/main" id="{30ECEA78-863F-2CEC-266C-516A75FE4A71}"/>
              </a:ext>
            </a:extLst>
          </p:cNvPr>
          <p:cNvSpPr>
            <a:spLocks noGrp="1"/>
          </p:cNvSpPr>
          <p:nvPr>
            <p:ph type="title" hasCustomPrompt="1"/>
          </p:nvPr>
        </p:nvSpPr>
        <p:spPr>
          <a:xfrm>
            <a:off x="358776" y="2140863"/>
            <a:ext cx="2944406" cy="861774"/>
          </a:xfrm>
          <a:prstGeom prst="rect">
            <a:avLst/>
          </a:prstGeom>
        </p:spPr>
        <p:txBody>
          <a:bodyPr wrap="square" lIns="0" tIns="0" rIns="0" bIns="0" anchor="b">
            <a:spAutoFit/>
          </a:bodyPr>
          <a:lstStyle>
            <a:lvl1pPr algn="l">
              <a:lnSpc>
                <a:spcPct val="100000"/>
              </a:lnSpc>
              <a:defRPr lang="en-US" sz="2800" b="1" cap="none" baseline="0" dirty="0">
                <a:solidFill>
                  <a:schemeClr val="accent1"/>
                </a:solidFill>
              </a:defRPr>
            </a:lvl1pPr>
          </a:lstStyle>
          <a:p>
            <a:pPr lvl="0" defTabSz="914333"/>
            <a:r>
              <a:rPr lang="en-US" dirty="0"/>
              <a:t>Click To Edit </a:t>
            </a:r>
            <a:br>
              <a:rPr lang="en-US" dirty="0"/>
            </a:br>
            <a:r>
              <a:rPr lang="en-US" dirty="0"/>
              <a:t>Master Title Style</a:t>
            </a:r>
          </a:p>
        </p:txBody>
      </p:sp>
      <p:sp>
        <p:nvSpPr>
          <p:cNvPr id="2" name="Slide Number Placeholder 2">
            <a:extLst>
              <a:ext uri="{FF2B5EF4-FFF2-40B4-BE49-F238E27FC236}">
                <a16:creationId xmlns:a16="http://schemas.microsoft.com/office/drawing/2014/main" id="{F66968EB-2E31-C028-39BB-932971E1D7E3}"/>
              </a:ext>
            </a:extLst>
          </p:cNvPr>
          <p:cNvSpPr>
            <a:spLocks noGrp="1"/>
          </p:cNvSpPr>
          <p:nvPr>
            <p:ph type="sldNum" sz="quarter" idx="4"/>
          </p:nvPr>
        </p:nvSpPr>
        <p:spPr>
          <a:xfrm>
            <a:off x="1" y="4927027"/>
            <a:ext cx="323850" cy="184278"/>
          </a:xfrm>
          <a:prstGeom prst="rect">
            <a:avLst/>
          </a:prstGeom>
        </p:spPr>
        <p:txBody>
          <a:bodyPr/>
          <a:lstStyle>
            <a:lvl1pPr>
              <a:defRPr sz="700">
                <a:solidFill>
                  <a:schemeClr val="bg1">
                    <a:lumMod val="65000"/>
                  </a:schemeClr>
                </a:solidFill>
              </a:defRPr>
            </a:lvl1pPr>
          </a:lstStyle>
          <a:p>
            <a:pPr>
              <a:defRPr/>
            </a:pPr>
            <a:fld id="{C3793A54-92D7-9A49-9FE8-9128048E35B7}" type="slidenum">
              <a:rPr lang="en-US" smtClean="0"/>
              <a:pPr>
                <a:defRPr/>
              </a:pPr>
              <a:t>‹#›</a:t>
            </a:fld>
            <a:endParaRPr lang="en-US" dirty="0"/>
          </a:p>
        </p:txBody>
      </p:sp>
    </p:spTree>
    <p:extLst>
      <p:ext uri="{BB962C8B-B14F-4D97-AF65-F5344CB8AC3E}">
        <p14:creationId xmlns:p14="http://schemas.microsoft.com/office/powerpoint/2010/main" val="2978412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bg>
      <p:bgRef idx="1001">
        <a:schemeClr val="bg1"/>
      </p:bgRef>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3F2FD17-198D-DD4A-B2BD-98645A72A6E7}"/>
              </a:ext>
            </a:extLst>
          </p:cNvPr>
          <p:cNvSpPr>
            <a:spLocks noGrp="1"/>
          </p:cNvSpPr>
          <p:nvPr>
            <p:ph type="title" hasCustomPrompt="1"/>
          </p:nvPr>
        </p:nvSpPr>
        <p:spPr>
          <a:xfrm>
            <a:off x="359783" y="171206"/>
            <a:ext cx="8424435" cy="430887"/>
          </a:xfrm>
          <a:prstGeom prst="rect">
            <a:avLst/>
          </a:prstGeom>
        </p:spPr>
        <p:txBody>
          <a:bodyPr lIns="0" tIns="0" rIns="0" bIns="0">
            <a:spAutoFit/>
          </a:bodyPr>
          <a:lstStyle>
            <a:lvl1pPr algn="l" defTabSz="685732" rtl="0" eaLnBrk="1" latinLnBrk="0" hangingPunct="1">
              <a:lnSpc>
                <a:spcPct val="100000"/>
              </a:lnSpc>
              <a:spcBef>
                <a:spcPct val="0"/>
              </a:spcBef>
              <a:spcAft>
                <a:spcPts val="0"/>
              </a:spcAft>
              <a:buNone/>
              <a:defRPr lang="en-US" sz="2800" b="1" i="0" kern="1200" spc="0" baseline="0" dirty="0">
                <a:solidFill>
                  <a:schemeClr val="accent1"/>
                </a:solidFill>
                <a:latin typeface="+mj-lt"/>
                <a:ea typeface="Open Sans" panose="020B0606030504020204" pitchFamily="34" charset="0"/>
                <a:cs typeface="Open Sans" panose="020B0606030504020204" pitchFamily="34" charset="0"/>
              </a:defRPr>
            </a:lvl1pPr>
          </a:lstStyle>
          <a:p>
            <a:r>
              <a:rPr lang="en-US" dirty="0"/>
              <a:t>Click to Edit Master Title Style</a:t>
            </a:r>
          </a:p>
        </p:txBody>
      </p:sp>
      <p:sp>
        <p:nvSpPr>
          <p:cNvPr id="13" name="Slide Number Placeholder 2">
            <a:extLst>
              <a:ext uri="{FF2B5EF4-FFF2-40B4-BE49-F238E27FC236}">
                <a16:creationId xmlns:a16="http://schemas.microsoft.com/office/drawing/2014/main" id="{E7749FE2-832F-9242-A78D-5A000024CC18}"/>
              </a:ext>
            </a:extLst>
          </p:cNvPr>
          <p:cNvSpPr>
            <a:spLocks noGrp="1"/>
          </p:cNvSpPr>
          <p:nvPr>
            <p:ph type="sldNum" sz="quarter" idx="4"/>
          </p:nvPr>
        </p:nvSpPr>
        <p:spPr>
          <a:xfrm>
            <a:off x="1" y="4927027"/>
            <a:ext cx="323850" cy="184278"/>
          </a:xfrm>
          <a:prstGeom prst="rect">
            <a:avLst/>
          </a:prstGeom>
        </p:spPr>
        <p:txBody>
          <a:bodyPr/>
          <a:lstStyle>
            <a:lvl1pPr>
              <a:defRPr sz="700">
                <a:solidFill>
                  <a:schemeClr val="bg1">
                    <a:lumMod val="65000"/>
                  </a:schemeClr>
                </a:solidFill>
              </a:defRPr>
            </a:lvl1pPr>
          </a:lstStyle>
          <a:p>
            <a:pPr>
              <a:defRPr/>
            </a:pPr>
            <a:fld id="{C3793A54-92D7-9A49-9FE8-9128048E35B7}" type="slidenum">
              <a:rPr lang="en-US" smtClean="0"/>
              <a:pPr>
                <a:defRPr/>
              </a:pPr>
              <a:t>‹#›</a:t>
            </a:fld>
            <a:endParaRPr lang="en-US" dirty="0"/>
          </a:p>
        </p:txBody>
      </p:sp>
    </p:spTree>
    <p:extLst>
      <p:ext uri="{BB962C8B-B14F-4D97-AF65-F5344CB8AC3E}">
        <p14:creationId xmlns:p14="http://schemas.microsoft.com/office/powerpoint/2010/main" val="381304062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ody- Title, Content">
    <p:spTree>
      <p:nvGrpSpPr>
        <p:cNvPr id="1" name=""/>
        <p:cNvGrpSpPr/>
        <p:nvPr/>
      </p:nvGrpSpPr>
      <p:grpSpPr>
        <a:xfrm>
          <a:off x="0" y="0"/>
          <a:ext cx="0" cy="0"/>
          <a:chOff x="0" y="0"/>
          <a:chExt cx="0" cy="0"/>
        </a:xfrm>
      </p:grpSpPr>
      <p:sp>
        <p:nvSpPr>
          <p:cNvPr id="10" name="Content Placeholder 5">
            <a:extLst>
              <a:ext uri="{FF2B5EF4-FFF2-40B4-BE49-F238E27FC236}">
                <a16:creationId xmlns:a16="http://schemas.microsoft.com/office/drawing/2014/main" id="{4C0626CF-BF4C-8D45-B8B5-49C55B79BA53}"/>
              </a:ext>
            </a:extLst>
          </p:cNvPr>
          <p:cNvSpPr>
            <a:spLocks noGrp="1"/>
          </p:cNvSpPr>
          <p:nvPr>
            <p:ph sz="quarter" idx="14"/>
          </p:nvPr>
        </p:nvSpPr>
        <p:spPr>
          <a:xfrm>
            <a:off x="360020" y="1253563"/>
            <a:ext cx="8425205" cy="3262875"/>
          </a:xfrm>
          <a:prstGeom prst="rect">
            <a:avLst/>
          </a:prstGeom>
        </p:spPr>
        <p:txBody>
          <a:bodyPr lIns="0" tIns="0" rIns="0" bIns="0"/>
          <a:lstStyle>
            <a:lvl1pPr>
              <a:lnSpc>
                <a:spcPct val="110000"/>
              </a:lnSpc>
              <a:spcBef>
                <a:spcPts val="300"/>
              </a:spcBef>
              <a:spcAft>
                <a:spcPts val="300"/>
              </a:spcAft>
              <a:defRPr sz="1600">
                <a:solidFill>
                  <a:schemeClr val="tx1"/>
                </a:solidFill>
              </a:defRPr>
            </a:lvl1pPr>
            <a:lvl2pPr>
              <a:lnSpc>
                <a:spcPct val="110000"/>
              </a:lnSpc>
              <a:spcBef>
                <a:spcPts val="300"/>
              </a:spcBef>
              <a:spcAft>
                <a:spcPts val="300"/>
              </a:spcAft>
              <a:defRPr sz="1400">
                <a:solidFill>
                  <a:schemeClr val="tx1"/>
                </a:solidFill>
              </a:defRPr>
            </a:lvl2pPr>
            <a:lvl3pPr>
              <a:lnSpc>
                <a:spcPct val="110000"/>
              </a:lnSpc>
              <a:spcBef>
                <a:spcPts val="300"/>
              </a:spcBef>
              <a:spcAft>
                <a:spcPts val="300"/>
              </a:spcAft>
              <a:defRPr sz="1300">
                <a:solidFill>
                  <a:schemeClr val="tx1"/>
                </a:solidFill>
              </a:defRPr>
            </a:lvl3pPr>
            <a:lvl4pPr>
              <a:lnSpc>
                <a:spcPct val="110000"/>
              </a:lnSpc>
              <a:spcBef>
                <a:spcPts val="300"/>
              </a:spcBef>
              <a:spcAft>
                <a:spcPts val="300"/>
              </a:spcAft>
              <a:defRPr sz="1200">
                <a:solidFill>
                  <a:schemeClr val="tx1"/>
                </a:solidFill>
              </a:defRPr>
            </a:lvl4pPr>
            <a:lvl5pPr>
              <a:lnSpc>
                <a:spcPct val="110000"/>
              </a:lnSpc>
              <a:spcBef>
                <a:spcPts val="300"/>
              </a:spcBef>
              <a:spcAft>
                <a:spcPts val="300"/>
              </a:spcAft>
              <a:defRPr sz="11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2">
            <a:extLst>
              <a:ext uri="{FF2B5EF4-FFF2-40B4-BE49-F238E27FC236}">
                <a16:creationId xmlns:a16="http://schemas.microsoft.com/office/drawing/2014/main" id="{E92C5B55-8918-E049-B88A-BD38E52EC026}"/>
              </a:ext>
            </a:extLst>
          </p:cNvPr>
          <p:cNvSpPr>
            <a:spLocks noGrp="1"/>
          </p:cNvSpPr>
          <p:nvPr>
            <p:ph type="body" sz="quarter" idx="16" hasCustomPrompt="1"/>
          </p:nvPr>
        </p:nvSpPr>
        <p:spPr>
          <a:xfrm>
            <a:off x="354830" y="4823443"/>
            <a:ext cx="7477200" cy="92333"/>
          </a:xfrm>
          <a:prstGeom prst="rect">
            <a:avLst/>
          </a:prstGeom>
        </p:spPr>
        <p:txBody>
          <a:bodyPr wrap="square" lIns="0" tIns="0" rIns="0" bIns="0" anchor="b" anchorCtr="0">
            <a:spAutoFit/>
          </a:bodyPr>
          <a:lstStyle>
            <a:lvl1pPr>
              <a:defRPr lang="en-US" sz="600" b="0" dirty="0" smtClean="0">
                <a:solidFill>
                  <a:schemeClr val="tx1">
                    <a:alpha val="50000"/>
                  </a:schemeClr>
                </a:solidFill>
              </a:defRPr>
            </a:lvl1pPr>
            <a:lvl2pPr marL="0" indent="0">
              <a:buNone/>
              <a:defRPr lang="en-US" dirty="0" smtClean="0"/>
            </a:lvl2pPr>
            <a:lvl3pPr>
              <a:defRPr lang="en-US" dirty="0" smtClean="0"/>
            </a:lvl3pPr>
            <a:lvl4pPr>
              <a:defRPr lang="en-US" dirty="0" smtClean="0"/>
            </a:lvl4pPr>
            <a:lvl5pPr>
              <a:defRPr lang="en-US" dirty="0"/>
            </a:lvl5pPr>
          </a:lstStyle>
          <a:p>
            <a:pPr lvl="0">
              <a:spcAft>
                <a:spcPts val="0"/>
              </a:spcAft>
            </a:pPr>
            <a:r>
              <a:rPr lang="en-US" dirty="0"/>
              <a:t>Footnote:</a:t>
            </a:r>
          </a:p>
        </p:txBody>
      </p:sp>
      <p:sp>
        <p:nvSpPr>
          <p:cNvPr id="14" name="Slide Number Placeholder 2">
            <a:extLst>
              <a:ext uri="{FF2B5EF4-FFF2-40B4-BE49-F238E27FC236}">
                <a16:creationId xmlns:a16="http://schemas.microsoft.com/office/drawing/2014/main" id="{78461C45-3522-8948-A3DF-D8B4B4AE9C5A}"/>
              </a:ext>
            </a:extLst>
          </p:cNvPr>
          <p:cNvSpPr>
            <a:spLocks noGrp="1"/>
          </p:cNvSpPr>
          <p:nvPr>
            <p:ph type="sldNum" sz="quarter" idx="4"/>
          </p:nvPr>
        </p:nvSpPr>
        <p:spPr>
          <a:xfrm>
            <a:off x="1" y="4927027"/>
            <a:ext cx="323850" cy="184278"/>
          </a:xfrm>
          <a:prstGeom prst="rect">
            <a:avLst/>
          </a:prstGeom>
        </p:spPr>
        <p:txBody>
          <a:bodyPr/>
          <a:lstStyle>
            <a:lvl1pPr>
              <a:defRPr sz="700">
                <a:solidFill>
                  <a:schemeClr val="bg1">
                    <a:lumMod val="65000"/>
                  </a:schemeClr>
                </a:solidFill>
              </a:defRPr>
            </a:lvl1pPr>
          </a:lstStyle>
          <a:p>
            <a:pPr>
              <a:defRPr/>
            </a:pPr>
            <a:fld id="{C3793A54-92D7-9A49-9FE8-9128048E35B7}" type="slidenum">
              <a:rPr lang="en-US" smtClean="0"/>
              <a:pPr>
                <a:defRPr/>
              </a:pPr>
              <a:t>‹#›</a:t>
            </a:fld>
            <a:endParaRPr lang="en-US" dirty="0"/>
          </a:p>
        </p:txBody>
      </p:sp>
      <p:sp>
        <p:nvSpPr>
          <p:cNvPr id="8" name="Title 1">
            <a:extLst>
              <a:ext uri="{FF2B5EF4-FFF2-40B4-BE49-F238E27FC236}">
                <a16:creationId xmlns:a16="http://schemas.microsoft.com/office/drawing/2014/main" id="{C4FA65EA-E0BB-9241-AD66-0A5C7CB286DF}"/>
              </a:ext>
            </a:extLst>
          </p:cNvPr>
          <p:cNvSpPr>
            <a:spLocks noGrp="1"/>
          </p:cNvSpPr>
          <p:nvPr>
            <p:ph type="title" hasCustomPrompt="1"/>
          </p:nvPr>
        </p:nvSpPr>
        <p:spPr>
          <a:xfrm>
            <a:off x="359783" y="171206"/>
            <a:ext cx="8424435" cy="430887"/>
          </a:xfrm>
          <a:prstGeom prst="rect">
            <a:avLst/>
          </a:prstGeom>
        </p:spPr>
        <p:txBody>
          <a:bodyPr lIns="0" tIns="0" rIns="0" bIns="0">
            <a:spAutoFit/>
          </a:bodyPr>
          <a:lstStyle>
            <a:lvl1pPr algn="l" defTabSz="685732" rtl="0" eaLnBrk="1" latinLnBrk="0" hangingPunct="1">
              <a:lnSpc>
                <a:spcPct val="100000"/>
              </a:lnSpc>
              <a:spcBef>
                <a:spcPct val="0"/>
              </a:spcBef>
              <a:spcAft>
                <a:spcPts val="0"/>
              </a:spcAft>
              <a:buNone/>
              <a:defRPr lang="en-US" sz="2800" b="1" i="0" kern="1200" spc="0" baseline="0" dirty="0">
                <a:solidFill>
                  <a:schemeClr val="accent1"/>
                </a:solidFill>
                <a:latin typeface="+mj-lt"/>
                <a:ea typeface="Open Sans" panose="020B0606030504020204" pitchFamily="34" charset="0"/>
                <a:cs typeface="Open Sans" panose="020B0606030504020204" pitchFamily="34" charset="0"/>
              </a:defRPr>
            </a:lvl1pPr>
          </a:lstStyle>
          <a:p>
            <a:r>
              <a:rPr lang="en-US" dirty="0"/>
              <a:t>Click to Edit Master Title Style</a:t>
            </a:r>
          </a:p>
        </p:txBody>
      </p:sp>
    </p:spTree>
    <p:extLst>
      <p:ext uri="{BB962C8B-B14F-4D97-AF65-F5344CB8AC3E}">
        <p14:creationId xmlns:p14="http://schemas.microsoft.com/office/powerpoint/2010/main" val="3197733681"/>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ody- Title, Subtitle, Conten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993D1B8-CAEE-E140-8D66-9D8738E9E943}"/>
              </a:ext>
            </a:extLst>
          </p:cNvPr>
          <p:cNvSpPr>
            <a:spLocks noGrp="1"/>
          </p:cNvSpPr>
          <p:nvPr>
            <p:ph type="body" sz="quarter" idx="10" hasCustomPrompt="1"/>
          </p:nvPr>
        </p:nvSpPr>
        <p:spPr>
          <a:xfrm>
            <a:off x="359782" y="719682"/>
            <a:ext cx="8424436" cy="184666"/>
          </a:xfrm>
          <a:prstGeom prst="rect">
            <a:avLst/>
          </a:prstGeom>
        </p:spPr>
        <p:txBody>
          <a:bodyPr lIns="0" tIns="0" rIns="0" bIns="0">
            <a:spAutoFit/>
          </a:bodyPr>
          <a:lstStyle>
            <a:lvl1pPr marL="0" indent="0">
              <a:lnSpc>
                <a:spcPct val="100000"/>
              </a:lnSpc>
              <a:spcBef>
                <a:spcPts val="0"/>
              </a:spcBef>
              <a:spcAft>
                <a:spcPts val="0"/>
              </a:spcAft>
              <a:buNone/>
              <a:defRPr sz="1200" b="0">
                <a:solidFill>
                  <a:srgbClr val="373A36"/>
                </a:solidFill>
                <a:latin typeface="+mn-lt"/>
              </a:defRPr>
            </a:lvl1pPr>
          </a:lstStyle>
          <a:p>
            <a:pPr lvl="0"/>
            <a:r>
              <a:rPr lang="en-GB" dirty="0"/>
              <a:t>Click to Add Sub-Title</a:t>
            </a:r>
          </a:p>
        </p:txBody>
      </p:sp>
      <p:sp>
        <p:nvSpPr>
          <p:cNvPr id="10" name="Content Placeholder 5">
            <a:extLst>
              <a:ext uri="{FF2B5EF4-FFF2-40B4-BE49-F238E27FC236}">
                <a16:creationId xmlns:a16="http://schemas.microsoft.com/office/drawing/2014/main" id="{4C0626CF-BF4C-8D45-B8B5-49C55B79BA53}"/>
              </a:ext>
            </a:extLst>
          </p:cNvPr>
          <p:cNvSpPr>
            <a:spLocks noGrp="1"/>
          </p:cNvSpPr>
          <p:nvPr>
            <p:ph sz="quarter" idx="14"/>
          </p:nvPr>
        </p:nvSpPr>
        <p:spPr>
          <a:xfrm>
            <a:off x="360020" y="1253563"/>
            <a:ext cx="8425205" cy="3262875"/>
          </a:xfrm>
          <a:prstGeom prst="rect">
            <a:avLst/>
          </a:prstGeom>
        </p:spPr>
        <p:txBody>
          <a:bodyPr lIns="0" tIns="0" rIns="0" bIns="0"/>
          <a:lstStyle>
            <a:lvl1pPr>
              <a:lnSpc>
                <a:spcPct val="110000"/>
              </a:lnSpc>
              <a:spcBef>
                <a:spcPts val="300"/>
              </a:spcBef>
              <a:spcAft>
                <a:spcPts val="300"/>
              </a:spcAft>
              <a:defRPr sz="1600">
                <a:solidFill>
                  <a:schemeClr val="tx1"/>
                </a:solidFill>
              </a:defRPr>
            </a:lvl1pPr>
            <a:lvl2pPr>
              <a:lnSpc>
                <a:spcPct val="110000"/>
              </a:lnSpc>
              <a:spcBef>
                <a:spcPts val="300"/>
              </a:spcBef>
              <a:spcAft>
                <a:spcPts val="300"/>
              </a:spcAft>
              <a:defRPr sz="1400">
                <a:solidFill>
                  <a:schemeClr val="tx1"/>
                </a:solidFill>
              </a:defRPr>
            </a:lvl2pPr>
            <a:lvl3pPr>
              <a:lnSpc>
                <a:spcPct val="110000"/>
              </a:lnSpc>
              <a:spcBef>
                <a:spcPts val="300"/>
              </a:spcBef>
              <a:spcAft>
                <a:spcPts val="300"/>
              </a:spcAft>
              <a:defRPr sz="1300">
                <a:solidFill>
                  <a:schemeClr val="tx1"/>
                </a:solidFill>
              </a:defRPr>
            </a:lvl3pPr>
            <a:lvl4pPr>
              <a:lnSpc>
                <a:spcPct val="110000"/>
              </a:lnSpc>
              <a:spcBef>
                <a:spcPts val="300"/>
              </a:spcBef>
              <a:spcAft>
                <a:spcPts val="300"/>
              </a:spcAft>
              <a:defRPr sz="1200">
                <a:solidFill>
                  <a:schemeClr val="tx1"/>
                </a:solidFill>
              </a:defRPr>
            </a:lvl4pPr>
            <a:lvl5pPr>
              <a:lnSpc>
                <a:spcPct val="110000"/>
              </a:lnSpc>
              <a:spcBef>
                <a:spcPts val="300"/>
              </a:spcBef>
              <a:spcAft>
                <a:spcPts val="300"/>
              </a:spcAft>
              <a:defRPr sz="11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2">
            <a:extLst>
              <a:ext uri="{FF2B5EF4-FFF2-40B4-BE49-F238E27FC236}">
                <a16:creationId xmlns:a16="http://schemas.microsoft.com/office/drawing/2014/main" id="{E92C5B55-8918-E049-B88A-BD38E52EC026}"/>
              </a:ext>
            </a:extLst>
          </p:cNvPr>
          <p:cNvSpPr>
            <a:spLocks noGrp="1"/>
          </p:cNvSpPr>
          <p:nvPr>
            <p:ph type="body" sz="quarter" idx="16" hasCustomPrompt="1"/>
          </p:nvPr>
        </p:nvSpPr>
        <p:spPr>
          <a:xfrm>
            <a:off x="354830" y="4823443"/>
            <a:ext cx="7477200" cy="92333"/>
          </a:xfrm>
          <a:prstGeom prst="rect">
            <a:avLst/>
          </a:prstGeom>
        </p:spPr>
        <p:txBody>
          <a:bodyPr wrap="square" lIns="0" tIns="0" rIns="0" bIns="0" anchor="b" anchorCtr="0">
            <a:spAutoFit/>
          </a:bodyPr>
          <a:lstStyle>
            <a:lvl1pPr>
              <a:defRPr lang="en-US" sz="600" b="0" dirty="0" smtClean="0">
                <a:solidFill>
                  <a:schemeClr val="tx1">
                    <a:alpha val="50000"/>
                  </a:schemeClr>
                </a:solidFill>
              </a:defRPr>
            </a:lvl1pPr>
            <a:lvl2pPr marL="0" indent="0">
              <a:buNone/>
              <a:defRPr lang="en-US" dirty="0" smtClean="0"/>
            </a:lvl2pPr>
            <a:lvl3pPr>
              <a:defRPr lang="en-US" dirty="0" smtClean="0"/>
            </a:lvl3pPr>
            <a:lvl4pPr>
              <a:defRPr lang="en-US" dirty="0" smtClean="0"/>
            </a:lvl4pPr>
            <a:lvl5pPr>
              <a:defRPr lang="en-US" dirty="0"/>
            </a:lvl5pPr>
          </a:lstStyle>
          <a:p>
            <a:pPr lvl="0">
              <a:spcAft>
                <a:spcPts val="0"/>
              </a:spcAft>
            </a:pPr>
            <a:r>
              <a:rPr lang="en-US" dirty="0"/>
              <a:t>Footnote:</a:t>
            </a:r>
          </a:p>
        </p:txBody>
      </p:sp>
      <p:sp>
        <p:nvSpPr>
          <p:cNvPr id="14" name="Slide Number Placeholder 2">
            <a:extLst>
              <a:ext uri="{FF2B5EF4-FFF2-40B4-BE49-F238E27FC236}">
                <a16:creationId xmlns:a16="http://schemas.microsoft.com/office/drawing/2014/main" id="{78461C45-3522-8948-A3DF-D8B4B4AE9C5A}"/>
              </a:ext>
            </a:extLst>
          </p:cNvPr>
          <p:cNvSpPr>
            <a:spLocks noGrp="1"/>
          </p:cNvSpPr>
          <p:nvPr>
            <p:ph type="sldNum" sz="quarter" idx="4"/>
          </p:nvPr>
        </p:nvSpPr>
        <p:spPr>
          <a:xfrm>
            <a:off x="1" y="4927027"/>
            <a:ext cx="323850" cy="184278"/>
          </a:xfrm>
          <a:prstGeom prst="rect">
            <a:avLst/>
          </a:prstGeom>
        </p:spPr>
        <p:txBody>
          <a:bodyPr/>
          <a:lstStyle>
            <a:lvl1pPr>
              <a:defRPr sz="700">
                <a:solidFill>
                  <a:schemeClr val="bg1">
                    <a:lumMod val="65000"/>
                  </a:schemeClr>
                </a:solidFill>
              </a:defRPr>
            </a:lvl1pPr>
          </a:lstStyle>
          <a:p>
            <a:pPr>
              <a:defRPr/>
            </a:pPr>
            <a:fld id="{C3793A54-92D7-9A49-9FE8-9128048E35B7}" type="slidenum">
              <a:rPr lang="en-US" smtClean="0"/>
              <a:pPr>
                <a:defRPr/>
              </a:pPr>
              <a:t>‹#›</a:t>
            </a:fld>
            <a:endParaRPr lang="en-US" dirty="0"/>
          </a:p>
        </p:txBody>
      </p:sp>
      <p:sp>
        <p:nvSpPr>
          <p:cNvPr id="8" name="Title 1">
            <a:extLst>
              <a:ext uri="{FF2B5EF4-FFF2-40B4-BE49-F238E27FC236}">
                <a16:creationId xmlns:a16="http://schemas.microsoft.com/office/drawing/2014/main" id="{C4FA65EA-E0BB-9241-AD66-0A5C7CB286DF}"/>
              </a:ext>
            </a:extLst>
          </p:cNvPr>
          <p:cNvSpPr>
            <a:spLocks noGrp="1"/>
          </p:cNvSpPr>
          <p:nvPr>
            <p:ph type="title" hasCustomPrompt="1"/>
          </p:nvPr>
        </p:nvSpPr>
        <p:spPr>
          <a:xfrm>
            <a:off x="359783" y="171206"/>
            <a:ext cx="8424435" cy="430887"/>
          </a:xfrm>
          <a:prstGeom prst="rect">
            <a:avLst/>
          </a:prstGeom>
        </p:spPr>
        <p:txBody>
          <a:bodyPr lIns="0" tIns="0" rIns="0" bIns="0">
            <a:spAutoFit/>
          </a:bodyPr>
          <a:lstStyle>
            <a:lvl1pPr algn="l" defTabSz="685732" rtl="0" eaLnBrk="1" latinLnBrk="0" hangingPunct="1">
              <a:lnSpc>
                <a:spcPct val="100000"/>
              </a:lnSpc>
              <a:spcBef>
                <a:spcPct val="0"/>
              </a:spcBef>
              <a:spcAft>
                <a:spcPts val="0"/>
              </a:spcAft>
              <a:buNone/>
              <a:defRPr lang="en-US" sz="2800" b="1" i="0" kern="1200" spc="0" baseline="0" dirty="0">
                <a:solidFill>
                  <a:schemeClr val="accent1"/>
                </a:solidFill>
                <a:latin typeface="+mj-lt"/>
                <a:ea typeface="Open Sans" panose="020B0606030504020204" pitchFamily="34" charset="0"/>
                <a:cs typeface="Open Sans" panose="020B0606030504020204" pitchFamily="34" charset="0"/>
              </a:defRPr>
            </a:lvl1pPr>
          </a:lstStyle>
          <a:p>
            <a:r>
              <a:rPr lang="en-US" dirty="0"/>
              <a:t>Click to Edit Master Title Style</a:t>
            </a:r>
          </a:p>
        </p:txBody>
      </p:sp>
    </p:spTree>
    <p:extLst>
      <p:ext uri="{BB962C8B-B14F-4D97-AF65-F5344CB8AC3E}">
        <p14:creationId xmlns:p14="http://schemas.microsoft.com/office/powerpoint/2010/main" val="580340881"/>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ody- Title, Subtitle">
    <p:bg>
      <p:bgRef idx="1001">
        <a:schemeClr val="bg1"/>
      </p:bgRef>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3F2FD17-198D-DD4A-B2BD-98645A72A6E7}"/>
              </a:ext>
            </a:extLst>
          </p:cNvPr>
          <p:cNvSpPr>
            <a:spLocks noGrp="1"/>
          </p:cNvSpPr>
          <p:nvPr>
            <p:ph type="title" hasCustomPrompt="1"/>
          </p:nvPr>
        </p:nvSpPr>
        <p:spPr>
          <a:xfrm>
            <a:off x="359783" y="171206"/>
            <a:ext cx="8424435" cy="430887"/>
          </a:xfrm>
          <a:prstGeom prst="rect">
            <a:avLst/>
          </a:prstGeom>
        </p:spPr>
        <p:txBody>
          <a:bodyPr lIns="0" tIns="0" rIns="0" bIns="0">
            <a:spAutoFit/>
          </a:bodyPr>
          <a:lstStyle>
            <a:lvl1pPr algn="l" defTabSz="685732" rtl="0" eaLnBrk="1" latinLnBrk="0" hangingPunct="1">
              <a:lnSpc>
                <a:spcPct val="100000"/>
              </a:lnSpc>
              <a:spcBef>
                <a:spcPct val="0"/>
              </a:spcBef>
              <a:spcAft>
                <a:spcPts val="0"/>
              </a:spcAft>
              <a:buNone/>
              <a:defRPr lang="en-US" sz="2800" b="1" i="0" kern="1200" spc="0" baseline="0" dirty="0">
                <a:solidFill>
                  <a:schemeClr val="accent1"/>
                </a:solidFill>
                <a:latin typeface="+mj-lt"/>
                <a:ea typeface="Open Sans" panose="020B0606030504020204" pitchFamily="34" charset="0"/>
                <a:cs typeface="Open Sans" panose="020B0606030504020204" pitchFamily="34" charset="0"/>
              </a:defRPr>
            </a:lvl1pPr>
          </a:lstStyle>
          <a:p>
            <a:r>
              <a:rPr lang="en-US" dirty="0"/>
              <a:t>Click to Edit Master Title Style</a:t>
            </a:r>
          </a:p>
        </p:txBody>
      </p:sp>
      <p:sp>
        <p:nvSpPr>
          <p:cNvPr id="12" name="Text Placeholder 2">
            <a:extLst>
              <a:ext uri="{FF2B5EF4-FFF2-40B4-BE49-F238E27FC236}">
                <a16:creationId xmlns:a16="http://schemas.microsoft.com/office/drawing/2014/main" id="{EA934E12-E812-564E-9394-BDE6FF48BB27}"/>
              </a:ext>
            </a:extLst>
          </p:cNvPr>
          <p:cNvSpPr>
            <a:spLocks noGrp="1"/>
          </p:cNvSpPr>
          <p:nvPr>
            <p:ph type="body" sz="quarter" idx="10" hasCustomPrompt="1"/>
          </p:nvPr>
        </p:nvSpPr>
        <p:spPr>
          <a:xfrm>
            <a:off x="359782" y="719682"/>
            <a:ext cx="8424436" cy="184666"/>
          </a:xfrm>
          <a:prstGeom prst="rect">
            <a:avLst/>
          </a:prstGeom>
        </p:spPr>
        <p:txBody>
          <a:bodyPr lIns="0" tIns="0" rIns="0" bIns="0">
            <a:spAutoFit/>
          </a:bodyPr>
          <a:lstStyle>
            <a:lvl1pPr marL="0" indent="0">
              <a:lnSpc>
                <a:spcPct val="100000"/>
              </a:lnSpc>
              <a:spcBef>
                <a:spcPts val="0"/>
              </a:spcBef>
              <a:spcAft>
                <a:spcPts val="0"/>
              </a:spcAft>
              <a:buNone/>
              <a:defRPr sz="1200" b="0">
                <a:solidFill>
                  <a:srgbClr val="373A36"/>
                </a:solidFill>
                <a:latin typeface="+mn-lt"/>
              </a:defRPr>
            </a:lvl1pPr>
          </a:lstStyle>
          <a:p>
            <a:pPr lvl="0"/>
            <a:r>
              <a:rPr lang="en-GB" dirty="0"/>
              <a:t>Click to Add Sub-Title</a:t>
            </a:r>
          </a:p>
        </p:txBody>
      </p:sp>
      <p:sp>
        <p:nvSpPr>
          <p:cNvPr id="13" name="Slide Number Placeholder 2">
            <a:extLst>
              <a:ext uri="{FF2B5EF4-FFF2-40B4-BE49-F238E27FC236}">
                <a16:creationId xmlns:a16="http://schemas.microsoft.com/office/drawing/2014/main" id="{E7749FE2-832F-9242-A78D-5A000024CC18}"/>
              </a:ext>
            </a:extLst>
          </p:cNvPr>
          <p:cNvSpPr>
            <a:spLocks noGrp="1"/>
          </p:cNvSpPr>
          <p:nvPr>
            <p:ph type="sldNum" sz="quarter" idx="4"/>
          </p:nvPr>
        </p:nvSpPr>
        <p:spPr>
          <a:xfrm>
            <a:off x="1" y="4927027"/>
            <a:ext cx="323850" cy="184278"/>
          </a:xfrm>
          <a:prstGeom prst="rect">
            <a:avLst/>
          </a:prstGeom>
        </p:spPr>
        <p:txBody>
          <a:bodyPr/>
          <a:lstStyle>
            <a:lvl1pPr>
              <a:defRPr sz="700">
                <a:solidFill>
                  <a:schemeClr val="bg1">
                    <a:lumMod val="65000"/>
                  </a:schemeClr>
                </a:solidFill>
              </a:defRPr>
            </a:lvl1pPr>
          </a:lstStyle>
          <a:p>
            <a:pPr>
              <a:defRPr/>
            </a:pPr>
            <a:fld id="{C3793A54-92D7-9A49-9FE8-9128048E35B7}" type="slidenum">
              <a:rPr lang="en-US" smtClean="0"/>
              <a:pPr>
                <a:defRPr/>
              </a:pPr>
              <a:t>‹#›</a:t>
            </a:fld>
            <a:endParaRPr lang="en-US" dirty="0"/>
          </a:p>
        </p:txBody>
      </p:sp>
    </p:spTree>
    <p:extLst>
      <p:ext uri="{BB962C8B-B14F-4D97-AF65-F5344CB8AC3E}">
        <p14:creationId xmlns:p14="http://schemas.microsoft.com/office/powerpoint/2010/main" val="370404977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Blank White">
    <p:spTree>
      <p:nvGrpSpPr>
        <p:cNvPr id="1" name=""/>
        <p:cNvGrpSpPr/>
        <p:nvPr/>
      </p:nvGrpSpPr>
      <p:grpSpPr>
        <a:xfrm>
          <a:off x="0" y="0"/>
          <a:ext cx="0" cy="0"/>
          <a:chOff x="0" y="0"/>
          <a:chExt cx="0" cy="0"/>
        </a:xfrm>
      </p:grpSpPr>
      <p:sp>
        <p:nvSpPr>
          <p:cNvPr id="6" name="Slide Number Placeholder 2">
            <a:extLst>
              <a:ext uri="{FF2B5EF4-FFF2-40B4-BE49-F238E27FC236}">
                <a16:creationId xmlns:a16="http://schemas.microsoft.com/office/drawing/2014/main" id="{C00122A8-41F6-A746-B6D8-483AA358CDC5}"/>
              </a:ext>
            </a:extLst>
          </p:cNvPr>
          <p:cNvSpPr>
            <a:spLocks noGrp="1"/>
          </p:cNvSpPr>
          <p:nvPr>
            <p:ph type="sldNum" sz="quarter" idx="4"/>
          </p:nvPr>
        </p:nvSpPr>
        <p:spPr>
          <a:xfrm>
            <a:off x="1" y="4927027"/>
            <a:ext cx="323850" cy="184278"/>
          </a:xfrm>
          <a:prstGeom prst="rect">
            <a:avLst/>
          </a:prstGeom>
        </p:spPr>
        <p:txBody>
          <a:bodyPr/>
          <a:lstStyle>
            <a:lvl1pPr>
              <a:defRPr sz="700">
                <a:solidFill>
                  <a:schemeClr val="bg1">
                    <a:lumMod val="65000"/>
                  </a:schemeClr>
                </a:solidFill>
              </a:defRPr>
            </a:lvl1pPr>
          </a:lstStyle>
          <a:p>
            <a:pPr>
              <a:defRPr/>
            </a:pPr>
            <a:fld id="{C3793A54-92D7-9A49-9FE8-9128048E35B7}" type="slidenum">
              <a:rPr lang="en-US" smtClean="0"/>
              <a:pPr>
                <a:defRPr/>
              </a:pPr>
              <a:t>‹#›</a:t>
            </a:fld>
            <a:endParaRPr lang="en-US" dirty="0"/>
          </a:p>
        </p:txBody>
      </p:sp>
    </p:spTree>
    <p:extLst>
      <p:ext uri="{BB962C8B-B14F-4D97-AF65-F5344CB8AC3E}">
        <p14:creationId xmlns:p14="http://schemas.microsoft.com/office/powerpoint/2010/main" val="21400278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Left Title Layout Blue">
    <p:bg>
      <p:bgPr>
        <a:solidFill>
          <a:schemeClr val="accent1"/>
        </a:solidFill>
        <a:effectLst/>
      </p:bgPr>
    </p:bg>
    <p:spTree>
      <p:nvGrpSpPr>
        <p:cNvPr id="1" name=""/>
        <p:cNvGrpSpPr/>
        <p:nvPr/>
      </p:nvGrpSpPr>
      <p:grpSpPr>
        <a:xfrm>
          <a:off x="0" y="0"/>
          <a:ext cx="0" cy="0"/>
          <a:chOff x="0" y="0"/>
          <a:chExt cx="0" cy="0"/>
        </a:xfrm>
      </p:grpSpPr>
      <p:sp>
        <p:nvSpPr>
          <p:cNvPr id="9" name="Footer Placeholder 3">
            <a:extLst>
              <a:ext uri="{FF2B5EF4-FFF2-40B4-BE49-F238E27FC236}">
                <a16:creationId xmlns:a16="http://schemas.microsoft.com/office/drawing/2014/main" id="{BA8C2FB2-5958-457B-924F-51FBE1D59CFF}"/>
              </a:ext>
            </a:extLst>
          </p:cNvPr>
          <p:cNvSpPr txBox="1">
            <a:spLocks/>
          </p:cNvSpPr>
          <p:nvPr userDrawn="1"/>
        </p:nvSpPr>
        <p:spPr>
          <a:xfrm>
            <a:off x="3061974" y="5024312"/>
            <a:ext cx="3020059" cy="92333"/>
          </a:xfrm>
          <a:prstGeom prst="rect">
            <a:avLst/>
          </a:prstGeom>
          <a:noFill/>
        </p:spPr>
        <p:txBody>
          <a:bodyPr vert="horz" wrap="none" lIns="0" tIns="0" rIns="0" bIns="0" rtlCol="0" anchor="ctr">
            <a:spAutoFit/>
          </a:bodyPr>
          <a:lstStyle>
            <a:defPPr>
              <a:defRPr lang="en-US"/>
            </a:defPPr>
            <a:lvl1pPr lvl="0" algn="ctr" defTabSz="685800" eaLnBrk="1" fontAlgn="auto" hangingPunct="1">
              <a:spcBef>
                <a:spcPts val="0"/>
              </a:spcBef>
              <a:spcAft>
                <a:spcPts val="0"/>
              </a:spcAft>
              <a:defRPr sz="600">
                <a:solidFill>
                  <a:schemeClr val="tx2">
                    <a:lumMod val="20000"/>
                    <a:lumOff val="80000"/>
                    <a:alpha val="25000"/>
                  </a:schemeClr>
                </a:solidFill>
                <a:latin typeface="+mj-lt"/>
              </a:defRPr>
            </a:lvl1pPr>
            <a:lvl2pPr marL="342900" indent="114300" defTabSz="685800"/>
            <a:lvl3pPr marL="685800" indent="228600" defTabSz="685800"/>
            <a:lvl4pPr marL="1028700" indent="342900" defTabSz="685800"/>
            <a:lvl5pPr marL="1371600" indent="457200" defTabSz="685800"/>
            <a:lvl6pPr marL="2286000" defTabSz="914400"/>
            <a:lvl7pPr marL="2743200" defTabSz="914400"/>
            <a:lvl8pPr marL="3200400" defTabSz="914400"/>
            <a:lvl9pPr marL="3657600" defTabSz="914400"/>
          </a:lstStyle>
          <a:p>
            <a:pPr lvl="0"/>
            <a:r>
              <a:rPr lang="en-US" dirty="0"/>
              <a:t>Proprietary and CONFIDENTIAL. Do Not Distribute. © 2024 Optiv Security Inc. All Rights Reserved.</a:t>
            </a:r>
          </a:p>
        </p:txBody>
      </p:sp>
      <p:sp>
        <p:nvSpPr>
          <p:cNvPr id="8" name="Slide Number Placeholder 2">
            <a:extLst>
              <a:ext uri="{FF2B5EF4-FFF2-40B4-BE49-F238E27FC236}">
                <a16:creationId xmlns:a16="http://schemas.microsoft.com/office/drawing/2014/main" id="{4980CA5D-89D2-214A-B62A-695581E95301}"/>
              </a:ext>
            </a:extLst>
          </p:cNvPr>
          <p:cNvSpPr>
            <a:spLocks noGrp="1"/>
          </p:cNvSpPr>
          <p:nvPr>
            <p:ph type="sldNum" sz="quarter" idx="4"/>
          </p:nvPr>
        </p:nvSpPr>
        <p:spPr>
          <a:xfrm>
            <a:off x="1" y="4927027"/>
            <a:ext cx="323850" cy="184278"/>
          </a:xfrm>
          <a:prstGeom prst="rect">
            <a:avLst/>
          </a:prstGeom>
        </p:spPr>
        <p:txBody>
          <a:bodyPr/>
          <a:lstStyle>
            <a:lvl1pPr>
              <a:defRPr sz="700">
                <a:solidFill>
                  <a:schemeClr val="bg1">
                    <a:alpha val="50000"/>
                  </a:schemeClr>
                </a:solidFill>
              </a:defRPr>
            </a:lvl1pPr>
          </a:lstStyle>
          <a:p>
            <a:pPr>
              <a:defRPr/>
            </a:pPr>
            <a:fld id="{C3793A54-92D7-9A49-9FE8-9128048E35B7}" type="slidenum">
              <a:rPr lang="en-US" smtClean="0"/>
              <a:pPr>
                <a:defRPr/>
              </a:pPr>
              <a:t>‹#›</a:t>
            </a:fld>
            <a:endParaRPr lang="en-US" dirty="0"/>
          </a:p>
        </p:txBody>
      </p:sp>
      <p:pic>
        <p:nvPicPr>
          <p:cNvPr id="3" name="Picture 2">
            <a:extLst>
              <a:ext uri="{FF2B5EF4-FFF2-40B4-BE49-F238E27FC236}">
                <a16:creationId xmlns:a16="http://schemas.microsoft.com/office/drawing/2014/main" id="{8CD23183-ED1F-FE5E-0F07-30DB358DF1F2}"/>
              </a:ext>
            </a:extLst>
          </p:cNvPr>
          <p:cNvPicPr>
            <a:picLocks noChangeAspect="1"/>
          </p:cNvPicPr>
          <p:nvPr userDrawn="1"/>
        </p:nvPicPr>
        <p:blipFill>
          <a:blip r:embed="rId2"/>
          <a:stretch>
            <a:fillRect/>
          </a:stretch>
        </p:blipFill>
        <p:spPr>
          <a:xfrm>
            <a:off x="7965303" y="4624427"/>
            <a:ext cx="794684" cy="420624"/>
          </a:xfrm>
          <a:prstGeom prst="rect">
            <a:avLst/>
          </a:prstGeom>
        </p:spPr>
      </p:pic>
      <p:sp>
        <p:nvSpPr>
          <p:cNvPr id="2" name="Title 12">
            <a:extLst>
              <a:ext uri="{FF2B5EF4-FFF2-40B4-BE49-F238E27FC236}">
                <a16:creationId xmlns:a16="http://schemas.microsoft.com/office/drawing/2014/main" id="{DE9699EE-5244-60B9-A38F-86A57CAAC4DC}"/>
              </a:ext>
            </a:extLst>
          </p:cNvPr>
          <p:cNvSpPr>
            <a:spLocks noGrp="1"/>
          </p:cNvSpPr>
          <p:nvPr>
            <p:ph type="title" hasCustomPrompt="1"/>
          </p:nvPr>
        </p:nvSpPr>
        <p:spPr>
          <a:xfrm>
            <a:off x="358776" y="2140863"/>
            <a:ext cx="2944406" cy="861774"/>
          </a:xfrm>
          <a:prstGeom prst="rect">
            <a:avLst/>
          </a:prstGeom>
        </p:spPr>
        <p:txBody>
          <a:bodyPr wrap="square" lIns="0" tIns="0" rIns="0" bIns="0" anchor="b">
            <a:spAutoFit/>
          </a:bodyPr>
          <a:lstStyle>
            <a:lvl1pPr algn="l">
              <a:lnSpc>
                <a:spcPct val="100000"/>
              </a:lnSpc>
              <a:defRPr lang="en-US" sz="2800" b="1" cap="none" baseline="0" dirty="0">
                <a:solidFill>
                  <a:schemeClr val="bg1"/>
                </a:solidFill>
              </a:defRPr>
            </a:lvl1pPr>
          </a:lstStyle>
          <a:p>
            <a:pPr lvl="0" defTabSz="914333"/>
            <a:r>
              <a:rPr lang="en-US" dirty="0"/>
              <a:t>Click To Edit </a:t>
            </a:r>
            <a:br>
              <a:rPr lang="en-US" dirty="0"/>
            </a:br>
            <a:r>
              <a:rPr lang="en-US" dirty="0"/>
              <a:t>Master Title Style</a:t>
            </a:r>
          </a:p>
        </p:txBody>
      </p:sp>
    </p:spTree>
    <p:extLst>
      <p:ext uri="{BB962C8B-B14F-4D97-AF65-F5344CB8AC3E}">
        <p14:creationId xmlns:p14="http://schemas.microsoft.com/office/powerpoint/2010/main" val="7318327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Body- Title Only, Blue">
    <p:bg>
      <p:bgPr>
        <a:solidFill>
          <a:schemeClr val="accent1"/>
        </a:solidFill>
        <a:effectLst/>
      </p:bgPr>
    </p:bg>
    <p:spTree>
      <p:nvGrpSpPr>
        <p:cNvPr id="1" name=""/>
        <p:cNvGrpSpPr/>
        <p:nvPr/>
      </p:nvGrpSpPr>
      <p:grpSpPr>
        <a:xfrm>
          <a:off x="0" y="0"/>
          <a:ext cx="0" cy="0"/>
          <a:chOff x="0" y="0"/>
          <a:chExt cx="0" cy="0"/>
        </a:xfrm>
      </p:grpSpPr>
      <p:sp>
        <p:nvSpPr>
          <p:cNvPr id="14" name="Slide Number Placeholder 2">
            <a:extLst>
              <a:ext uri="{FF2B5EF4-FFF2-40B4-BE49-F238E27FC236}">
                <a16:creationId xmlns:a16="http://schemas.microsoft.com/office/drawing/2014/main" id="{78461C45-3522-8948-A3DF-D8B4B4AE9C5A}"/>
              </a:ext>
            </a:extLst>
          </p:cNvPr>
          <p:cNvSpPr>
            <a:spLocks noGrp="1"/>
          </p:cNvSpPr>
          <p:nvPr>
            <p:ph type="sldNum" sz="quarter" idx="4"/>
          </p:nvPr>
        </p:nvSpPr>
        <p:spPr>
          <a:xfrm>
            <a:off x="1" y="4927027"/>
            <a:ext cx="323850" cy="184278"/>
          </a:xfrm>
          <a:prstGeom prst="rect">
            <a:avLst/>
          </a:prstGeom>
        </p:spPr>
        <p:txBody>
          <a:bodyPr/>
          <a:lstStyle>
            <a:lvl1pPr>
              <a:defRPr sz="700">
                <a:solidFill>
                  <a:schemeClr val="bg1">
                    <a:alpha val="50000"/>
                  </a:schemeClr>
                </a:solidFill>
              </a:defRPr>
            </a:lvl1pPr>
          </a:lstStyle>
          <a:p>
            <a:pPr>
              <a:defRPr/>
            </a:pPr>
            <a:fld id="{C3793A54-92D7-9A49-9FE8-9128048E35B7}" type="slidenum">
              <a:rPr lang="en-US" smtClean="0"/>
              <a:pPr>
                <a:defRPr/>
              </a:pPr>
              <a:t>‹#›</a:t>
            </a:fld>
            <a:endParaRPr lang="en-US" dirty="0"/>
          </a:p>
        </p:txBody>
      </p:sp>
      <p:sp>
        <p:nvSpPr>
          <p:cNvPr id="11" name="Footer Placeholder 3">
            <a:extLst>
              <a:ext uri="{FF2B5EF4-FFF2-40B4-BE49-F238E27FC236}">
                <a16:creationId xmlns:a16="http://schemas.microsoft.com/office/drawing/2014/main" id="{994B3824-21F3-1A46-9AA7-E0FDEEDE61A3}"/>
              </a:ext>
            </a:extLst>
          </p:cNvPr>
          <p:cNvSpPr txBox="1">
            <a:spLocks/>
          </p:cNvSpPr>
          <p:nvPr userDrawn="1"/>
        </p:nvSpPr>
        <p:spPr>
          <a:xfrm>
            <a:off x="3061974" y="5024312"/>
            <a:ext cx="3020059" cy="92333"/>
          </a:xfrm>
          <a:prstGeom prst="rect">
            <a:avLst/>
          </a:prstGeom>
          <a:noFill/>
        </p:spPr>
        <p:txBody>
          <a:bodyPr vert="horz" wrap="none" lIns="0" tIns="0" rIns="0" bIns="0" rtlCol="0" anchor="ctr">
            <a:spAutoFit/>
          </a:bodyPr>
          <a:lstStyle>
            <a:defPPr>
              <a:defRPr lang="en-US"/>
            </a:defPPr>
            <a:lvl1pPr lvl="0" algn="ctr" defTabSz="685800" eaLnBrk="1" fontAlgn="auto" hangingPunct="1">
              <a:spcBef>
                <a:spcPts val="0"/>
              </a:spcBef>
              <a:spcAft>
                <a:spcPts val="0"/>
              </a:spcAft>
              <a:defRPr sz="600">
                <a:solidFill>
                  <a:schemeClr val="tx2">
                    <a:lumMod val="20000"/>
                    <a:lumOff val="80000"/>
                    <a:alpha val="25000"/>
                  </a:schemeClr>
                </a:solidFill>
                <a:latin typeface="+mj-lt"/>
              </a:defRPr>
            </a:lvl1pPr>
            <a:lvl2pPr marL="342900" indent="114300" defTabSz="685800"/>
            <a:lvl3pPr marL="685800" indent="228600" defTabSz="685800"/>
            <a:lvl4pPr marL="1028700" indent="342900" defTabSz="685800"/>
            <a:lvl5pPr marL="1371600" indent="457200" defTabSz="685800"/>
            <a:lvl6pPr marL="2286000" defTabSz="914400"/>
            <a:lvl7pPr marL="2743200" defTabSz="914400"/>
            <a:lvl8pPr marL="3200400" defTabSz="914400"/>
            <a:lvl9pPr marL="3657600" defTabSz="914400"/>
          </a:lstStyle>
          <a:p>
            <a:pPr lvl="0"/>
            <a:r>
              <a:rPr lang="en-US" dirty="0"/>
              <a:t>Proprietary and CONFIDENTIAL. Do Not Distribute. © 2024 Optiv Security Inc. All Rights Reserved.</a:t>
            </a:r>
          </a:p>
        </p:txBody>
      </p:sp>
      <p:sp>
        <p:nvSpPr>
          <p:cNvPr id="6" name="Title 1">
            <a:extLst>
              <a:ext uri="{FF2B5EF4-FFF2-40B4-BE49-F238E27FC236}">
                <a16:creationId xmlns:a16="http://schemas.microsoft.com/office/drawing/2014/main" id="{E6C25768-379A-5845-B54E-31FA579516F9}"/>
              </a:ext>
            </a:extLst>
          </p:cNvPr>
          <p:cNvSpPr>
            <a:spLocks noGrp="1"/>
          </p:cNvSpPr>
          <p:nvPr>
            <p:ph type="title" hasCustomPrompt="1"/>
          </p:nvPr>
        </p:nvSpPr>
        <p:spPr>
          <a:xfrm>
            <a:off x="359783" y="171206"/>
            <a:ext cx="8424435" cy="430887"/>
          </a:xfrm>
          <a:prstGeom prst="rect">
            <a:avLst/>
          </a:prstGeom>
        </p:spPr>
        <p:txBody>
          <a:bodyPr lIns="0" tIns="0" rIns="0" bIns="0">
            <a:spAutoFit/>
          </a:bodyPr>
          <a:lstStyle>
            <a:lvl1pPr algn="l" defTabSz="685732" rtl="0" eaLnBrk="1" latinLnBrk="0" hangingPunct="1">
              <a:lnSpc>
                <a:spcPct val="100000"/>
              </a:lnSpc>
              <a:spcBef>
                <a:spcPct val="0"/>
              </a:spcBef>
              <a:spcAft>
                <a:spcPts val="0"/>
              </a:spcAft>
              <a:buNone/>
              <a:defRPr lang="en-US" sz="2800" b="1" i="0" kern="1200" spc="0" baseline="0" dirty="0">
                <a:solidFill>
                  <a:schemeClr val="bg1"/>
                </a:solidFill>
                <a:latin typeface="+mj-lt"/>
                <a:ea typeface="Open Sans" panose="020B0606030504020204" pitchFamily="34" charset="0"/>
                <a:cs typeface="Open Sans" panose="020B0606030504020204" pitchFamily="34" charset="0"/>
              </a:defRPr>
            </a:lvl1pPr>
          </a:lstStyle>
          <a:p>
            <a:r>
              <a:rPr lang="en-US" dirty="0"/>
              <a:t>Click to Edit Master Title Style</a:t>
            </a:r>
          </a:p>
        </p:txBody>
      </p:sp>
      <p:pic>
        <p:nvPicPr>
          <p:cNvPr id="2" name="Picture 1">
            <a:extLst>
              <a:ext uri="{FF2B5EF4-FFF2-40B4-BE49-F238E27FC236}">
                <a16:creationId xmlns:a16="http://schemas.microsoft.com/office/drawing/2014/main" id="{E01BB5D0-7F89-346D-4586-EF49E673042E}"/>
              </a:ext>
            </a:extLst>
          </p:cNvPr>
          <p:cNvPicPr>
            <a:picLocks noChangeAspect="1"/>
          </p:cNvPicPr>
          <p:nvPr userDrawn="1"/>
        </p:nvPicPr>
        <p:blipFill>
          <a:blip r:embed="rId2"/>
          <a:stretch>
            <a:fillRect/>
          </a:stretch>
        </p:blipFill>
        <p:spPr>
          <a:xfrm>
            <a:off x="7965303" y="4624427"/>
            <a:ext cx="794684" cy="420624"/>
          </a:xfrm>
          <a:prstGeom prst="rect">
            <a:avLst/>
          </a:prstGeom>
        </p:spPr>
      </p:pic>
    </p:spTree>
    <p:extLst>
      <p:ext uri="{BB962C8B-B14F-4D97-AF65-F5344CB8AC3E}">
        <p14:creationId xmlns:p14="http://schemas.microsoft.com/office/powerpoint/2010/main" val="1316182085"/>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ody- Title, Content, Blue">
    <p:bg>
      <p:bgPr>
        <a:solidFill>
          <a:schemeClr val="accent1"/>
        </a:solidFill>
        <a:effectLst/>
      </p:bgPr>
    </p:bg>
    <p:spTree>
      <p:nvGrpSpPr>
        <p:cNvPr id="1" name=""/>
        <p:cNvGrpSpPr/>
        <p:nvPr/>
      </p:nvGrpSpPr>
      <p:grpSpPr>
        <a:xfrm>
          <a:off x="0" y="0"/>
          <a:ext cx="0" cy="0"/>
          <a:chOff x="0" y="0"/>
          <a:chExt cx="0" cy="0"/>
        </a:xfrm>
      </p:grpSpPr>
      <p:sp>
        <p:nvSpPr>
          <p:cNvPr id="10" name="Content Placeholder 5">
            <a:extLst>
              <a:ext uri="{FF2B5EF4-FFF2-40B4-BE49-F238E27FC236}">
                <a16:creationId xmlns:a16="http://schemas.microsoft.com/office/drawing/2014/main" id="{4C0626CF-BF4C-8D45-B8B5-49C55B79BA53}"/>
              </a:ext>
            </a:extLst>
          </p:cNvPr>
          <p:cNvSpPr>
            <a:spLocks noGrp="1"/>
          </p:cNvSpPr>
          <p:nvPr>
            <p:ph sz="quarter" idx="14"/>
          </p:nvPr>
        </p:nvSpPr>
        <p:spPr>
          <a:xfrm>
            <a:off x="360020" y="1253563"/>
            <a:ext cx="8425205" cy="3262875"/>
          </a:xfrm>
          <a:prstGeom prst="rect">
            <a:avLst/>
          </a:prstGeom>
        </p:spPr>
        <p:txBody>
          <a:bodyPr lIns="0" tIns="0" rIns="0" bIns="0"/>
          <a:lstStyle>
            <a:lvl1pPr>
              <a:lnSpc>
                <a:spcPct val="110000"/>
              </a:lnSpc>
              <a:spcBef>
                <a:spcPts val="300"/>
              </a:spcBef>
              <a:spcAft>
                <a:spcPts val="300"/>
              </a:spcAft>
              <a:defRPr sz="1600">
                <a:solidFill>
                  <a:schemeClr val="bg1"/>
                </a:solidFill>
              </a:defRPr>
            </a:lvl1pPr>
            <a:lvl2pPr>
              <a:lnSpc>
                <a:spcPct val="110000"/>
              </a:lnSpc>
              <a:spcBef>
                <a:spcPts val="300"/>
              </a:spcBef>
              <a:spcAft>
                <a:spcPts val="300"/>
              </a:spcAft>
              <a:defRPr sz="1400">
                <a:solidFill>
                  <a:schemeClr val="bg1"/>
                </a:solidFill>
              </a:defRPr>
            </a:lvl2pPr>
            <a:lvl3pPr>
              <a:lnSpc>
                <a:spcPct val="110000"/>
              </a:lnSpc>
              <a:spcBef>
                <a:spcPts val="300"/>
              </a:spcBef>
              <a:spcAft>
                <a:spcPts val="300"/>
              </a:spcAft>
              <a:defRPr sz="1300">
                <a:solidFill>
                  <a:schemeClr val="bg1"/>
                </a:solidFill>
              </a:defRPr>
            </a:lvl3pPr>
            <a:lvl4pPr>
              <a:lnSpc>
                <a:spcPct val="110000"/>
              </a:lnSpc>
              <a:spcBef>
                <a:spcPts val="300"/>
              </a:spcBef>
              <a:spcAft>
                <a:spcPts val="300"/>
              </a:spcAft>
              <a:defRPr sz="1200">
                <a:solidFill>
                  <a:schemeClr val="bg1"/>
                </a:solidFill>
              </a:defRPr>
            </a:lvl4pPr>
            <a:lvl5pPr>
              <a:lnSpc>
                <a:spcPct val="110000"/>
              </a:lnSpc>
              <a:spcBef>
                <a:spcPts val="300"/>
              </a:spcBef>
              <a:spcAft>
                <a:spcPts val="300"/>
              </a:spcAft>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2">
            <a:extLst>
              <a:ext uri="{FF2B5EF4-FFF2-40B4-BE49-F238E27FC236}">
                <a16:creationId xmlns:a16="http://schemas.microsoft.com/office/drawing/2014/main" id="{E92C5B55-8918-E049-B88A-BD38E52EC026}"/>
              </a:ext>
            </a:extLst>
          </p:cNvPr>
          <p:cNvSpPr>
            <a:spLocks noGrp="1"/>
          </p:cNvSpPr>
          <p:nvPr>
            <p:ph type="body" sz="quarter" idx="16" hasCustomPrompt="1"/>
          </p:nvPr>
        </p:nvSpPr>
        <p:spPr>
          <a:xfrm>
            <a:off x="354830" y="4823443"/>
            <a:ext cx="7477200" cy="92333"/>
          </a:xfrm>
          <a:prstGeom prst="rect">
            <a:avLst/>
          </a:prstGeom>
        </p:spPr>
        <p:txBody>
          <a:bodyPr wrap="square" lIns="0" tIns="0" rIns="0" bIns="0" anchor="b" anchorCtr="0">
            <a:spAutoFit/>
          </a:bodyPr>
          <a:lstStyle>
            <a:lvl1pPr>
              <a:defRPr lang="en-US" sz="600" b="0" dirty="0" smtClean="0">
                <a:solidFill>
                  <a:schemeClr val="bg1">
                    <a:alpha val="50000"/>
                  </a:schemeClr>
                </a:solidFill>
              </a:defRPr>
            </a:lvl1pPr>
            <a:lvl2pPr marL="0" indent="0">
              <a:buNone/>
              <a:defRPr lang="en-US" dirty="0" smtClean="0"/>
            </a:lvl2pPr>
            <a:lvl3pPr>
              <a:defRPr lang="en-US" dirty="0" smtClean="0"/>
            </a:lvl3pPr>
            <a:lvl4pPr>
              <a:defRPr lang="en-US" dirty="0" smtClean="0"/>
            </a:lvl4pPr>
            <a:lvl5pPr>
              <a:defRPr lang="en-US" dirty="0"/>
            </a:lvl5pPr>
          </a:lstStyle>
          <a:p>
            <a:pPr lvl="0">
              <a:spcAft>
                <a:spcPts val="0"/>
              </a:spcAft>
            </a:pPr>
            <a:r>
              <a:rPr lang="en-US" dirty="0"/>
              <a:t>Footnote:</a:t>
            </a:r>
          </a:p>
        </p:txBody>
      </p:sp>
      <p:sp>
        <p:nvSpPr>
          <p:cNvPr id="14" name="Slide Number Placeholder 2">
            <a:extLst>
              <a:ext uri="{FF2B5EF4-FFF2-40B4-BE49-F238E27FC236}">
                <a16:creationId xmlns:a16="http://schemas.microsoft.com/office/drawing/2014/main" id="{78461C45-3522-8948-A3DF-D8B4B4AE9C5A}"/>
              </a:ext>
            </a:extLst>
          </p:cNvPr>
          <p:cNvSpPr>
            <a:spLocks noGrp="1"/>
          </p:cNvSpPr>
          <p:nvPr>
            <p:ph type="sldNum" sz="quarter" idx="4"/>
          </p:nvPr>
        </p:nvSpPr>
        <p:spPr>
          <a:xfrm>
            <a:off x="1" y="4927027"/>
            <a:ext cx="323850" cy="184278"/>
          </a:xfrm>
          <a:prstGeom prst="rect">
            <a:avLst/>
          </a:prstGeom>
        </p:spPr>
        <p:txBody>
          <a:bodyPr/>
          <a:lstStyle>
            <a:lvl1pPr>
              <a:defRPr sz="700">
                <a:solidFill>
                  <a:schemeClr val="bg1">
                    <a:alpha val="50000"/>
                  </a:schemeClr>
                </a:solidFill>
              </a:defRPr>
            </a:lvl1pPr>
          </a:lstStyle>
          <a:p>
            <a:pPr>
              <a:defRPr/>
            </a:pPr>
            <a:fld id="{C3793A54-92D7-9A49-9FE8-9128048E35B7}" type="slidenum">
              <a:rPr lang="en-US" smtClean="0"/>
              <a:pPr>
                <a:defRPr/>
              </a:pPr>
              <a:t>‹#›</a:t>
            </a:fld>
            <a:endParaRPr lang="en-US" dirty="0"/>
          </a:p>
        </p:txBody>
      </p:sp>
      <p:sp>
        <p:nvSpPr>
          <p:cNvPr id="11" name="Footer Placeholder 3">
            <a:extLst>
              <a:ext uri="{FF2B5EF4-FFF2-40B4-BE49-F238E27FC236}">
                <a16:creationId xmlns:a16="http://schemas.microsoft.com/office/drawing/2014/main" id="{994B3824-21F3-1A46-9AA7-E0FDEEDE61A3}"/>
              </a:ext>
            </a:extLst>
          </p:cNvPr>
          <p:cNvSpPr txBox="1">
            <a:spLocks/>
          </p:cNvSpPr>
          <p:nvPr userDrawn="1"/>
        </p:nvSpPr>
        <p:spPr>
          <a:xfrm>
            <a:off x="3061974" y="5024312"/>
            <a:ext cx="3020059" cy="92333"/>
          </a:xfrm>
          <a:prstGeom prst="rect">
            <a:avLst/>
          </a:prstGeom>
          <a:noFill/>
        </p:spPr>
        <p:txBody>
          <a:bodyPr vert="horz" wrap="none" lIns="0" tIns="0" rIns="0" bIns="0" rtlCol="0" anchor="ctr">
            <a:spAutoFit/>
          </a:bodyPr>
          <a:lstStyle>
            <a:defPPr>
              <a:defRPr lang="en-US"/>
            </a:defPPr>
            <a:lvl1pPr lvl="0" algn="ctr" defTabSz="685800" eaLnBrk="1" fontAlgn="auto" hangingPunct="1">
              <a:spcBef>
                <a:spcPts val="0"/>
              </a:spcBef>
              <a:spcAft>
                <a:spcPts val="0"/>
              </a:spcAft>
              <a:defRPr sz="600">
                <a:solidFill>
                  <a:schemeClr val="tx2">
                    <a:lumMod val="20000"/>
                    <a:lumOff val="80000"/>
                    <a:alpha val="25000"/>
                  </a:schemeClr>
                </a:solidFill>
                <a:latin typeface="+mj-lt"/>
              </a:defRPr>
            </a:lvl1pPr>
            <a:lvl2pPr marL="342900" indent="114300" defTabSz="685800"/>
            <a:lvl3pPr marL="685800" indent="228600" defTabSz="685800"/>
            <a:lvl4pPr marL="1028700" indent="342900" defTabSz="685800"/>
            <a:lvl5pPr marL="1371600" indent="457200" defTabSz="685800"/>
            <a:lvl6pPr marL="2286000" defTabSz="914400"/>
            <a:lvl7pPr marL="2743200" defTabSz="914400"/>
            <a:lvl8pPr marL="3200400" defTabSz="914400"/>
            <a:lvl9pPr marL="3657600" defTabSz="914400"/>
          </a:lstStyle>
          <a:p>
            <a:pPr lvl="0"/>
            <a:r>
              <a:rPr lang="en-US" dirty="0"/>
              <a:t>Proprietary and CONFIDENTIAL. Do Not Distribute. © 2024 Optiv Security Inc. All Rights Reserved.</a:t>
            </a:r>
          </a:p>
        </p:txBody>
      </p:sp>
      <p:sp>
        <p:nvSpPr>
          <p:cNvPr id="12" name="Title 1">
            <a:extLst>
              <a:ext uri="{FF2B5EF4-FFF2-40B4-BE49-F238E27FC236}">
                <a16:creationId xmlns:a16="http://schemas.microsoft.com/office/drawing/2014/main" id="{8EAD6D5D-B625-DD47-92B7-8B5E30B96BB2}"/>
              </a:ext>
            </a:extLst>
          </p:cNvPr>
          <p:cNvSpPr>
            <a:spLocks noGrp="1"/>
          </p:cNvSpPr>
          <p:nvPr>
            <p:ph type="title" hasCustomPrompt="1"/>
          </p:nvPr>
        </p:nvSpPr>
        <p:spPr>
          <a:xfrm>
            <a:off x="359783" y="171206"/>
            <a:ext cx="8424435" cy="430887"/>
          </a:xfrm>
          <a:prstGeom prst="rect">
            <a:avLst/>
          </a:prstGeom>
        </p:spPr>
        <p:txBody>
          <a:bodyPr lIns="0" tIns="0" rIns="0" bIns="0">
            <a:spAutoFit/>
          </a:bodyPr>
          <a:lstStyle>
            <a:lvl1pPr algn="l" defTabSz="685732" rtl="0" eaLnBrk="1" latinLnBrk="0" hangingPunct="1">
              <a:lnSpc>
                <a:spcPct val="100000"/>
              </a:lnSpc>
              <a:spcBef>
                <a:spcPct val="0"/>
              </a:spcBef>
              <a:spcAft>
                <a:spcPts val="0"/>
              </a:spcAft>
              <a:buNone/>
              <a:defRPr lang="en-US" sz="2800" b="1" i="0" kern="1200" spc="0" baseline="0" dirty="0">
                <a:solidFill>
                  <a:schemeClr val="bg1"/>
                </a:solidFill>
                <a:latin typeface="+mj-lt"/>
                <a:ea typeface="Open Sans" panose="020B0606030504020204" pitchFamily="34" charset="0"/>
                <a:cs typeface="Open Sans" panose="020B0606030504020204" pitchFamily="34" charset="0"/>
              </a:defRPr>
            </a:lvl1pPr>
          </a:lstStyle>
          <a:p>
            <a:r>
              <a:rPr lang="en-US" dirty="0"/>
              <a:t>Click to Edit Master Title Style</a:t>
            </a:r>
          </a:p>
        </p:txBody>
      </p:sp>
      <p:pic>
        <p:nvPicPr>
          <p:cNvPr id="2" name="Picture 1">
            <a:extLst>
              <a:ext uri="{FF2B5EF4-FFF2-40B4-BE49-F238E27FC236}">
                <a16:creationId xmlns:a16="http://schemas.microsoft.com/office/drawing/2014/main" id="{7DC469A4-1ADA-FFC0-28D0-F8F856C90B19}"/>
              </a:ext>
            </a:extLst>
          </p:cNvPr>
          <p:cNvPicPr>
            <a:picLocks noChangeAspect="1"/>
          </p:cNvPicPr>
          <p:nvPr userDrawn="1"/>
        </p:nvPicPr>
        <p:blipFill>
          <a:blip r:embed="rId2"/>
          <a:stretch>
            <a:fillRect/>
          </a:stretch>
        </p:blipFill>
        <p:spPr>
          <a:xfrm>
            <a:off x="7965303" y="4624427"/>
            <a:ext cx="794684" cy="420624"/>
          </a:xfrm>
          <a:prstGeom prst="rect">
            <a:avLst/>
          </a:prstGeom>
        </p:spPr>
      </p:pic>
    </p:spTree>
    <p:extLst>
      <p:ext uri="{BB962C8B-B14F-4D97-AF65-F5344CB8AC3E}">
        <p14:creationId xmlns:p14="http://schemas.microsoft.com/office/powerpoint/2010/main" val="181945353"/>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Body- Title, Subtitle, Content, Blue">
    <p:bg>
      <p:bgPr>
        <a:solidFill>
          <a:schemeClr val="accent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993D1B8-CAEE-E140-8D66-9D8738E9E943}"/>
              </a:ext>
            </a:extLst>
          </p:cNvPr>
          <p:cNvSpPr>
            <a:spLocks noGrp="1"/>
          </p:cNvSpPr>
          <p:nvPr>
            <p:ph type="body" sz="quarter" idx="10" hasCustomPrompt="1"/>
          </p:nvPr>
        </p:nvSpPr>
        <p:spPr>
          <a:xfrm>
            <a:off x="359782" y="719682"/>
            <a:ext cx="8424436" cy="184666"/>
          </a:xfrm>
          <a:prstGeom prst="rect">
            <a:avLst/>
          </a:prstGeom>
        </p:spPr>
        <p:txBody>
          <a:bodyPr lIns="0" tIns="0" rIns="0" bIns="0">
            <a:spAutoFit/>
          </a:bodyPr>
          <a:lstStyle>
            <a:lvl1pPr marL="0" indent="0">
              <a:lnSpc>
                <a:spcPct val="100000"/>
              </a:lnSpc>
              <a:spcBef>
                <a:spcPts val="0"/>
              </a:spcBef>
              <a:spcAft>
                <a:spcPts val="0"/>
              </a:spcAft>
              <a:buNone/>
              <a:defRPr sz="1200" b="0">
                <a:solidFill>
                  <a:schemeClr val="bg1"/>
                </a:solidFill>
                <a:latin typeface="+mn-lt"/>
              </a:defRPr>
            </a:lvl1pPr>
          </a:lstStyle>
          <a:p>
            <a:pPr lvl="0"/>
            <a:r>
              <a:rPr lang="en-GB" dirty="0"/>
              <a:t>Click to Add Sub-Title</a:t>
            </a:r>
          </a:p>
        </p:txBody>
      </p:sp>
      <p:sp>
        <p:nvSpPr>
          <p:cNvPr id="10" name="Content Placeholder 5">
            <a:extLst>
              <a:ext uri="{FF2B5EF4-FFF2-40B4-BE49-F238E27FC236}">
                <a16:creationId xmlns:a16="http://schemas.microsoft.com/office/drawing/2014/main" id="{4C0626CF-BF4C-8D45-B8B5-49C55B79BA53}"/>
              </a:ext>
            </a:extLst>
          </p:cNvPr>
          <p:cNvSpPr>
            <a:spLocks noGrp="1"/>
          </p:cNvSpPr>
          <p:nvPr>
            <p:ph sz="quarter" idx="14"/>
          </p:nvPr>
        </p:nvSpPr>
        <p:spPr>
          <a:xfrm>
            <a:off x="360020" y="1253563"/>
            <a:ext cx="8425205" cy="3262875"/>
          </a:xfrm>
          <a:prstGeom prst="rect">
            <a:avLst/>
          </a:prstGeom>
        </p:spPr>
        <p:txBody>
          <a:bodyPr lIns="0" tIns="0" rIns="0" bIns="0"/>
          <a:lstStyle>
            <a:lvl1pPr>
              <a:lnSpc>
                <a:spcPct val="110000"/>
              </a:lnSpc>
              <a:spcBef>
                <a:spcPts val="300"/>
              </a:spcBef>
              <a:spcAft>
                <a:spcPts val="300"/>
              </a:spcAft>
              <a:defRPr sz="1600">
                <a:solidFill>
                  <a:schemeClr val="bg1"/>
                </a:solidFill>
              </a:defRPr>
            </a:lvl1pPr>
            <a:lvl2pPr>
              <a:lnSpc>
                <a:spcPct val="110000"/>
              </a:lnSpc>
              <a:spcBef>
                <a:spcPts val="300"/>
              </a:spcBef>
              <a:spcAft>
                <a:spcPts val="300"/>
              </a:spcAft>
              <a:defRPr sz="1400">
                <a:solidFill>
                  <a:schemeClr val="bg1"/>
                </a:solidFill>
              </a:defRPr>
            </a:lvl2pPr>
            <a:lvl3pPr>
              <a:lnSpc>
                <a:spcPct val="110000"/>
              </a:lnSpc>
              <a:spcBef>
                <a:spcPts val="300"/>
              </a:spcBef>
              <a:spcAft>
                <a:spcPts val="300"/>
              </a:spcAft>
              <a:defRPr sz="1300">
                <a:solidFill>
                  <a:schemeClr val="bg1"/>
                </a:solidFill>
              </a:defRPr>
            </a:lvl3pPr>
            <a:lvl4pPr>
              <a:lnSpc>
                <a:spcPct val="110000"/>
              </a:lnSpc>
              <a:spcBef>
                <a:spcPts val="300"/>
              </a:spcBef>
              <a:spcAft>
                <a:spcPts val="300"/>
              </a:spcAft>
              <a:defRPr sz="1200">
                <a:solidFill>
                  <a:schemeClr val="bg1"/>
                </a:solidFill>
              </a:defRPr>
            </a:lvl4pPr>
            <a:lvl5pPr>
              <a:lnSpc>
                <a:spcPct val="110000"/>
              </a:lnSpc>
              <a:spcBef>
                <a:spcPts val="300"/>
              </a:spcBef>
              <a:spcAft>
                <a:spcPts val="300"/>
              </a:spcAft>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2">
            <a:extLst>
              <a:ext uri="{FF2B5EF4-FFF2-40B4-BE49-F238E27FC236}">
                <a16:creationId xmlns:a16="http://schemas.microsoft.com/office/drawing/2014/main" id="{E92C5B55-8918-E049-B88A-BD38E52EC026}"/>
              </a:ext>
            </a:extLst>
          </p:cNvPr>
          <p:cNvSpPr>
            <a:spLocks noGrp="1"/>
          </p:cNvSpPr>
          <p:nvPr>
            <p:ph type="body" sz="quarter" idx="16" hasCustomPrompt="1"/>
          </p:nvPr>
        </p:nvSpPr>
        <p:spPr>
          <a:xfrm>
            <a:off x="354830" y="4823443"/>
            <a:ext cx="7477200" cy="92333"/>
          </a:xfrm>
          <a:prstGeom prst="rect">
            <a:avLst/>
          </a:prstGeom>
        </p:spPr>
        <p:txBody>
          <a:bodyPr wrap="square" lIns="0" tIns="0" rIns="0" bIns="0" anchor="b" anchorCtr="0">
            <a:spAutoFit/>
          </a:bodyPr>
          <a:lstStyle>
            <a:lvl1pPr>
              <a:defRPr lang="en-US" sz="600" b="0" dirty="0" smtClean="0">
                <a:solidFill>
                  <a:schemeClr val="bg1">
                    <a:alpha val="50000"/>
                  </a:schemeClr>
                </a:solidFill>
              </a:defRPr>
            </a:lvl1pPr>
            <a:lvl2pPr marL="0" indent="0">
              <a:buNone/>
              <a:defRPr lang="en-US" dirty="0" smtClean="0"/>
            </a:lvl2pPr>
            <a:lvl3pPr>
              <a:defRPr lang="en-US" dirty="0" smtClean="0"/>
            </a:lvl3pPr>
            <a:lvl4pPr>
              <a:defRPr lang="en-US" dirty="0" smtClean="0"/>
            </a:lvl4pPr>
            <a:lvl5pPr>
              <a:defRPr lang="en-US" dirty="0"/>
            </a:lvl5pPr>
          </a:lstStyle>
          <a:p>
            <a:pPr lvl="0">
              <a:spcAft>
                <a:spcPts val="0"/>
              </a:spcAft>
            </a:pPr>
            <a:r>
              <a:rPr lang="en-US" dirty="0"/>
              <a:t>Footnote:</a:t>
            </a:r>
          </a:p>
        </p:txBody>
      </p:sp>
      <p:sp>
        <p:nvSpPr>
          <p:cNvPr id="14" name="Slide Number Placeholder 2">
            <a:extLst>
              <a:ext uri="{FF2B5EF4-FFF2-40B4-BE49-F238E27FC236}">
                <a16:creationId xmlns:a16="http://schemas.microsoft.com/office/drawing/2014/main" id="{78461C45-3522-8948-A3DF-D8B4B4AE9C5A}"/>
              </a:ext>
            </a:extLst>
          </p:cNvPr>
          <p:cNvSpPr>
            <a:spLocks noGrp="1"/>
          </p:cNvSpPr>
          <p:nvPr>
            <p:ph type="sldNum" sz="quarter" idx="4"/>
          </p:nvPr>
        </p:nvSpPr>
        <p:spPr>
          <a:xfrm>
            <a:off x="1" y="4927027"/>
            <a:ext cx="323850" cy="184278"/>
          </a:xfrm>
          <a:prstGeom prst="rect">
            <a:avLst/>
          </a:prstGeom>
        </p:spPr>
        <p:txBody>
          <a:bodyPr/>
          <a:lstStyle>
            <a:lvl1pPr>
              <a:defRPr sz="700">
                <a:solidFill>
                  <a:schemeClr val="bg1">
                    <a:alpha val="50000"/>
                  </a:schemeClr>
                </a:solidFill>
              </a:defRPr>
            </a:lvl1pPr>
          </a:lstStyle>
          <a:p>
            <a:pPr>
              <a:defRPr/>
            </a:pPr>
            <a:fld id="{C3793A54-92D7-9A49-9FE8-9128048E35B7}" type="slidenum">
              <a:rPr lang="en-US" smtClean="0"/>
              <a:pPr>
                <a:defRPr/>
              </a:pPr>
              <a:t>‹#›</a:t>
            </a:fld>
            <a:endParaRPr lang="en-US" dirty="0"/>
          </a:p>
        </p:txBody>
      </p:sp>
      <p:sp>
        <p:nvSpPr>
          <p:cNvPr id="11" name="Footer Placeholder 3">
            <a:extLst>
              <a:ext uri="{FF2B5EF4-FFF2-40B4-BE49-F238E27FC236}">
                <a16:creationId xmlns:a16="http://schemas.microsoft.com/office/drawing/2014/main" id="{994B3824-21F3-1A46-9AA7-E0FDEEDE61A3}"/>
              </a:ext>
            </a:extLst>
          </p:cNvPr>
          <p:cNvSpPr txBox="1">
            <a:spLocks/>
          </p:cNvSpPr>
          <p:nvPr userDrawn="1"/>
        </p:nvSpPr>
        <p:spPr>
          <a:xfrm>
            <a:off x="3061974" y="5024312"/>
            <a:ext cx="3020059" cy="92333"/>
          </a:xfrm>
          <a:prstGeom prst="rect">
            <a:avLst/>
          </a:prstGeom>
          <a:noFill/>
        </p:spPr>
        <p:txBody>
          <a:bodyPr vert="horz" wrap="none" lIns="0" tIns="0" rIns="0" bIns="0" rtlCol="0" anchor="ctr">
            <a:spAutoFit/>
          </a:bodyPr>
          <a:lstStyle>
            <a:defPPr>
              <a:defRPr lang="en-US"/>
            </a:defPPr>
            <a:lvl1pPr lvl="0" algn="ctr" defTabSz="685800" eaLnBrk="1" fontAlgn="auto" hangingPunct="1">
              <a:spcBef>
                <a:spcPts val="0"/>
              </a:spcBef>
              <a:spcAft>
                <a:spcPts val="0"/>
              </a:spcAft>
              <a:defRPr sz="600">
                <a:solidFill>
                  <a:schemeClr val="tx2">
                    <a:lumMod val="20000"/>
                    <a:lumOff val="80000"/>
                    <a:alpha val="25000"/>
                  </a:schemeClr>
                </a:solidFill>
                <a:latin typeface="+mj-lt"/>
              </a:defRPr>
            </a:lvl1pPr>
            <a:lvl2pPr marL="342900" indent="114300" defTabSz="685800"/>
            <a:lvl3pPr marL="685800" indent="228600" defTabSz="685800"/>
            <a:lvl4pPr marL="1028700" indent="342900" defTabSz="685800"/>
            <a:lvl5pPr marL="1371600" indent="457200" defTabSz="685800"/>
            <a:lvl6pPr marL="2286000" defTabSz="914400"/>
            <a:lvl7pPr marL="2743200" defTabSz="914400"/>
            <a:lvl8pPr marL="3200400" defTabSz="914400"/>
            <a:lvl9pPr marL="3657600" defTabSz="914400"/>
          </a:lstStyle>
          <a:p>
            <a:pPr lvl="0"/>
            <a:r>
              <a:rPr lang="en-US" dirty="0"/>
              <a:t>Proprietary and CONFIDENTIAL. Do Not Distribute. © 2024 Optiv Security Inc. All Rights Reserved.</a:t>
            </a:r>
          </a:p>
        </p:txBody>
      </p:sp>
      <p:sp>
        <p:nvSpPr>
          <p:cNvPr id="12" name="Title 1">
            <a:extLst>
              <a:ext uri="{FF2B5EF4-FFF2-40B4-BE49-F238E27FC236}">
                <a16:creationId xmlns:a16="http://schemas.microsoft.com/office/drawing/2014/main" id="{8EAD6D5D-B625-DD47-92B7-8B5E30B96BB2}"/>
              </a:ext>
            </a:extLst>
          </p:cNvPr>
          <p:cNvSpPr>
            <a:spLocks noGrp="1"/>
          </p:cNvSpPr>
          <p:nvPr>
            <p:ph type="title" hasCustomPrompt="1"/>
          </p:nvPr>
        </p:nvSpPr>
        <p:spPr>
          <a:xfrm>
            <a:off x="359783" y="171206"/>
            <a:ext cx="8424435" cy="430887"/>
          </a:xfrm>
          <a:prstGeom prst="rect">
            <a:avLst/>
          </a:prstGeom>
        </p:spPr>
        <p:txBody>
          <a:bodyPr lIns="0" tIns="0" rIns="0" bIns="0">
            <a:spAutoFit/>
          </a:bodyPr>
          <a:lstStyle>
            <a:lvl1pPr algn="l" defTabSz="685732" rtl="0" eaLnBrk="1" latinLnBrk="0" hangingPunct="1">
              <a:lnSpc>
                <a:spcPct val="100000"/>
              </a:lnSpc>
              <a:spcBef>
                <a:spcPct val="0"/>
              </a:spcBef>
              <a:spcAft>
                <a:spcPts val="0"/>
              </a:spcAft>
              <a:buNone/>
              <a:defRPr lang="en-US" sz="2800" b="1" i="0" kern="1200" spc="0" baseline="0" dirty="0">
                <a:solidFill>
                  <a:schemeClr val="bg1"/>
                </a:solidFill>
                <a:latin typeface="+mj-lt"/>
                <a:ea typeface="Open Sans" panose="020B0606030504020204" pitchFamily="34" charset="0"/>
                <a:cs typeface="Open Sans" panose="020B0606030504020204" pitchFamily="34" charset="0"/>
              </a:defRPr>
            </a:lvl1pPr>
          </a:lstStyle>
          <a:p>
            <a:r>
              <a:rPr lang="en-US" dirty="0"/>
              <a:t>Click to Edit Master Title Style</a:t>
            </a:r>
          </a:p>
        </p:txBody>
      </p:sp>
      <p:pic>
        <p:nvPicPr>
          <p:cNvPr id="2" name="Picture 1">
            <a:extLst>
              <a:ext uri="{FF2B5EF4-FFF2-40B4-BE49-F238E27FC236}">
                <a16:creationId xmlns:a16="http://schemas.microsoft.com/office/drawing/2014/main" id="{7DC469A4-1ADA-FFC0-28D0-F8F856C90B19}"/>
              </a:ext>
            </a:extLst>
          </p:cNvPr>
          <p:cNvPicPr>
            <a:picLocks noChangeAspect="1"/>
          </p:cNvPicPr>
          <p:nvPr userDrawn="1"/>
        </p:nvPicPr>
        <p:blipFill>
          <a:blip r:embed="rId2"/>
          <a:stretch>
            <a:fillRect/>
          </a:stretch>
        </p:blipFill>
        <p:spPr>
          <a:xfrm>
            <a:off x="7965303" y="4624427"/>
            <a:ext cx="794684" cy="420624"/>
          </a:xfrm>
          <a:prstGeom prst="rect">
            <a:avLst/>
          </a:prstGeom>
        </p:spPr>
      </p:pic>
    </p:spTree>
    <p:extLst>
      <p:ext uri="{BB962C8B-B14F-4D97-AF65-F5344CB8AC3E}">
        <p14:creationId xmlns:p14="http://schemas.microsoft.com/office/powerpoint/2010/main" val="142009107"/>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enda">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85530D-22FC-8439-2A30-FC32EA8F1A20}"/>
              </a:ext>
            </a:extLst>
          </p:cNvPr>
          <p:cNvPicPr>
            <a:picLocks noChangeAspect="1"/>
          </p:cNvPicPr>
          <p:nvPr userDrawn="1"/>
        </p:nvPicPr>
        <p:blipFill rotWithShape="1">
          <a:blip r:embed="rId2">
            <a:alphaModFix amt="10000"/>
          </a:blip>
          <a:stretch/>
        </p:blipFill>
        <p:spPr>
          <a:xfrm>
            <a:off x="-790264" y="285750"/>
            <a:ext cx="4572000" cy="4572000"/>
          </a:xfrm>
          <a:prstGeom prst="rect">
            <a:avLst/>
          </a:prstGeom>
        </p:spPr>
      </p:pic>
      <p:sp>
        <p:nvSpPr>
          <p:cNvPr id="9" name="Footer Placeholder 3">
            <a:extLst>
              <a:ext uri="{FF2B5EF4-FFF2-40B4-BE49-F238E27FC236}">
                <a16:creationId xmlns:a16="http://schemas.microsoft.com/office/drawing/2014/main" id="{BA8C2FB2-5958-457B-924F-51FBE1D59CFF}"/>
              </a:ext>
            </a:extLst>
          </p:cNvPr>
          <p:cNvSpPr txBox="1">
            <a:spLocks/>
          </p:cNvSpPr>
          <p:nvPr userDrawn="1"/>
        </p:nvSpPr>
        <p:spPr>
          <a:xfrm>
            <a:off x="3061974" y="5024312"/>
            <a:ext cx="3020059" cy="92333"/>
          </a:xfrm>
          <a:prstGeom prst="rect">
            <a:avLst/>
          </a:prstGeom>
          <a:noFill/>
        </p:spPr>
        <p:txBody>
          <a:bodyPr vert="horz" wrap="none" lIns="0" tIns="0" rIns="0" bIns="0" rtlCol="0" anchor="ctr">
            <a:spAutoFit/>
          </a:bodyPr>
          <a:lstStyle>
            <a:defPPr>
              <a:defRPr lang="en-US"/>
            </a:defPPr>
            <a:lvl1pPr lvl="0" algn="ctr" defTabSz="685800" eaLnBrk="1" fontAlgn="auto" hangingPunct="1">
              <a:spcBef>
                <a:spcPts val="0"/>
              </a:spcBef>
              <a:spcAft>
                <a:spcPts val="0"/>
              </a:spcAft>
              <a:defRPr sz="600">
                <a:solidFill>
                  <a:schemeClr val="tx2">
                    <a:lumMod val="20000"/>
                    <a:lumOff val="80000"/>
                    <a:alpha val="25000"/>
                  </a:schemeClr>
                </a:solidFill>
                <a:latin typeface="+mj-lt"/>
              </a:defRPr>
            </a:lvl1pPr>
            <a:lvl2pPr marL="342900" indent="114300" defTabSz="685800"/>
            <a:lvl3pPr marL="685800" indent="228600" defTabSz="685800"/>
            <a:lvl4pPr marL="1028700" indent="342900" defTabSz="685800"/>
            <a:lvl5pPr marL="1371600" indent="457200" defTabSz="685800"/>
            <a:lvl6pPr marL="2286000" defTabSz="914400"/>
            <a:lvl7pPr marL="2743200" defTabSz="914400"/>
            <a:lvl8pPr marL="3200400" defTabSz="914400"/>
            <a:lvl9pPr marL="3657600" defTabSz="914400"/>
          </a:lstStyle>
          <a:p>
            <a:pPr lvl="0"/>
            <a:r>
              <a:rPr lang="en-US" dirty="0"/>
              <a:t>Proprietary and CONFIDENTIAL. Do Not Distribute. © 2024 Optiv Security Inc. All Rights Reserved.</a:t>
            </a:r>
          </a:p>
        </p:txBody>
      </p:sp>
      <p:sp>
        <p:nvSpPr>
          <p:cNvPr id="8" name="Slide Number Placeholder 2">
            <a:extLst>
              <a:ext uri="{FF2B5EF4-FFF2-40B4-BE49-F238E27FC236}">
                <a16:creationId xmlns:a16="http://schemas.microsoft.com/office/drawing/2014/main" id="{4980CA5D-89D2-214A-B62A-695581E95301}"/>
              </a:ext>
            </a:extLst>
          </p:cNvPr>
          <p:cNvSpPr>
            <a:spLocks noGrp="1"/>
          </p:cNvSpPr>
          <p:nvPr>
            <p:ph type="sldNum" sz="quarter" idx="4"/>
          </p:nvPr>
        </p:nvSpPr>
        <p:spPr>
          <a:xfrm>
            <a:off x="1" y="4927027"/>
            <a:ext cx="323850" cy="184278"/>
          </a:xfrm>
          <a:prstGeom prst="rect">
            <a:avLst/>
          </a:prstGeom>
        </p:spPr>
        <p:txBody>
          <a:bodyPr/>
          <a:lstStyle>
            <a:lvl1pPr>
              <a:defRPr sz="700">
                <a:solidFill>
                  <a:schemeClr val="bg1">
                    <a:alpha val="50000"/>
                  </a:schemeClr>
                </a:solidFill>
              </a:defRPr>
            </a:lvl1pPr>
          </a:lstStyle>
          <a:p>
            <a:pPr>
              <a:defRPr/>
            </a:pPr>
            <a:fld id="{C3793A54-92D7-9A49-9FE8-9128048E35B7}" type="slidenum">
              <a:rPr lang="en-US" smtClean="0"/>
              <a:pPr>
                <a:defRPr/>
              </a:pPr>
              <a:t>‹#›</a:t>
            </a:fld>
            <a:endParaRPr lang="en-US" dirty="0"/>
          </a:p>
        </p:txBody>
      </p:sp>
      <p:pic>
        <p:nvPicPr>
          <p:cNvPr id="3" name="Picture 2">
            <a:extLst>
              <a:ext uri="{FF2B5EF4-FFF2-40B4-BE49-F238E27FC236}">
                <a16:creationId xmlns:a16="http://schemas.microsoft.com/office/drawing/2014/main" id="{BFCEF7D5-825B-E600-E626-ABC38A677019}"/>
              </a:ext>
            </a:extLst>
          </p:cNvPr>
          <p:cNvPicPr>
            <a:picLocks noChangeAspect="1"/>
          </p:cNvPicPr>
          <p:nvPr userDrawn="1"/>
        </p:nvPicPr>
        <p:blipFill>
          <a:blip r:embed="rId3"/>
          <a:stretch>
            <a:fillRect/>
          </a:stretch>
        </p:blipFill>
        <p:spPr>
          <a:xfrm>
            <a:off x="7965303" y="4624427"/>
            <a:ext cx="794684" cy="420624"/>
          </a:xfrm>
          <a:prstGeom prst="rect">
            <a:avLst/>
          </a:prstGeom>
        </p:spPr>
      </p:pic>
      <p:sp>
        <p:nvSpPr>
          <p:cNvPr id="4" name="Text Placeholder 10">
            <a:extLst>
              <a:ext uri="{FF2B5EF4-FFF2-40B4-BE49-F238E27FC236}">
                <a16:creationId xmlns:a16="http://schemas.microsoft.com/office/drawing/2014/main" id="{F7C2C823-B2BE-045D-F504-7AF670D4116C}"/>
              </a:ext>
            </a:extLst>
          </p:cNvPr>
          <p:cNvSpPr>
            <a:spLocks noGrp="1"/>
          </p:cNvSpPr>
          <p:nvPr>
            <p:ph type="body" sz="quarter" idx="10" hasCustomPrompt="1"/>
          </p:nvPr>
        </p:nvSpPr>
        <p:spPr>
          <a:xfrm>
            <a:off x="513835" y="2294751"/>
            <a:ext cx="1828800" cy="548640"/>
          </a:xfrm>
          <a:prstGeom prst="rect">
            <a:avLst/>
          </a:prstGeom>
        </p:spPr>
        <p:txBody>
          <a:bodyPr wrap="square" lIns="0" tIns="0" rIns="0" bIns="0" anchor="ctr">
            <a:spAutoFit/>
          </a:bodyPr>
          <a:lstStyle>
            <a:lvl1pPr>
              <a:defRPr lang="en-US" sz="3600" b="1" cap="none" baseline="0" dirty="0" smtClean="0">
                <a:solidFill>
                  <a:schemeClr val="bg1"/>
                </a:solidFill>
                <a:latin typeface="+mj-lt"/>
                <a:ea typeface="+mj-ea"/>
              </a:defRPr>
            </a:lvl1pPr>
          </a:lstStyle>
          <a:p>
            <a:pPr lvl="0" algn="ctr" defTabSz="914400">
              <a:spcBef>
                <a:spcPct val="0"/>
              </a:spcBef>
              <a:spcAft>
                <a:spcPct val="0"/>
              </a:spcAft>
            </a:pPr>
            <a:r>
              <a:rPr lang="en-US" dirty="0"/>
              <a:t>Agenda</a:t>
            </a:r>
          </a:p>
        </p:txBody>
      </p:sp>
    </p:spTree>
    <p:extLst>
      <p:ext uri="{BB962C8B-B14F-4D97-AF65-F5344CB8AC3E}">
        <p14:creationId xmlns:p14="http://schemas.microsoft.com/office/powerpoint/2010/main" val="37551565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Body- Title, Subtitle, Blue">
    <p:bg>
      <p:bgPr>
        <a:solidFill>
          <a:schemeClr val="accent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993D1B8-CAEE-E140-8D66-9D8738E9E943}"/>
              </a:ext>
            </a:extLst>
          </p:cNvPr>
          <p:cNvSpPr>
            <a:spLocks noGrp="1"/>
          </p:cNvSpPr>
          <p:nvPr>
            <p:ph type="body" sz="quarter" idx="10" hasCustomPrompt="1"/>
          </p:nvPr>
        </p:nvSpPr>
        <p:spPr>
          <a:xfrm>
            <a:off x="359782" y="719682"/>
            <a:ext cx="8424436" cy="184666"/>
          </a:xfrm>
          <a:prstGeom prst="rect">
            <a:avLst/>
          </a:prstGeom>
        </p:spPr>
        <p:txBody>
          <a:bodyPr lIns="0" tIns="0" rIns="0" bIns="0">
            <a:spAutoFit/>
          </a:bodyPr>
          <a:lstStyle>
            <a:lvl1pPr marL="0" indent="0">
              <a:lnSpc>
                <a:spcPct val="100000"/>
              </a:lnSpc>
              <a:spcBef>
                <a:spcPts val="0"/>
              </a:spcBef>
              <a:spcAft>
                <a:spcPts val="0"/>
              </a:spcAft>
              <a:buNone/>
              <a:defRPr sz="1200" b="0">
                <a:solidFill>
                  <a:schemeClr val="bg1"/>
                </a:solidFill>
                <a:latin typeface="+mn-lt"/>
              </a:defRPr>
            </a:lvl1pPr>
          </a:lstStyle>
          <a:p>
            <a:pPr lvl="0"/>
            <a:r>
              <a:rPr lang="en-GB" dirty="0"/>
              <a:t>Click to Add Sub-Title</a:t>
            </a:r>
          </a:p>
        </p:txBody>
      </p:sp>
      <p:sp>
        <p:nvSpPr>
          <p:cNvPr id="11" name="Footer Placeholder 3">
            <a:extLst>
              <a:ext uri="{FF2B5EF4-FFF2-40B4-BE49-F238E27FC236}">
                <a16:creationId xmlns:a16="http://schemas.microsoft.com/office/drawing/2014/main" id="{994B3824-21F3-1A46-9AA7-E0FDEEDE61A3}"/>
              </a:ext>
            </a:extLst>
          </p:cNvPr>
          <p:cNvSpPr txBox="1">
            <a:spLocks/>
          </p:cNvSpPr>
          <p:nvPr userDrawn="1"/>
        </p:nvSpPr>
        <p:spPr>
          <a:xfrm>
            <a:off x="3061974" y="5024312"/>
            <a:ext cx="3020059" cy="92333"/>
          </a:xfrm>
          <a:prstGeom prst="rect">
            <a:avLst/>
          </a:prstGeom>
          <a:noFill/>
        </p:spPr>
        <p:txBody>
          <a:bodyPr vert="horz" wrap="none" lIns="0" tIns="0" rIns="0" bIns="0" rtlCol="0" anchor="ctr">
            <a:spAutoFit/>
          </a:bodyPr>
          <a:lstStyle>
            <a:defPPr>
              <a:defRPr lang="en-US"/>
            </a:defPPr>
            <a:lvl1pPr lvl="0" algn="ctr" defTabSz="685800" eaLnBrk="1" fontAlgn="auto" hangingPunct="1">
              <a:spcBef>
                <a:spcPts val="0"/>
              </a:spcBef>
              <a:spcAft>
                <a:spcPts val="0"/>
              </a:spcAft>
              <a:defRPr sz="600">
                <a:solidFill>
                  <a:schemeClr val="tx2">
                    <a:lumMod val="20000"/>
                    <a:lumOff val="80000"/>
                    <a:alpha val="25000"/>
                  </a:schemeClr>
                </a:solidFill>
                <a:latin typeface="+mj-lt"/>
              </a:defRPr>
            </a:lvl1pPr>
            <a:lvl2pPr marL="342900" indent="114300" defTabSz="685800"/>
            <a:lvl3pPr marL="685800" indent="228600" defTabSz="685800"/>
            <a:lvl4pPr marL="1028700" indent="342900" defTabSz="685800"/>
            <a:lvl5pPr marL="1371600" indent="457200" defTabSz="685800"/>
            <a:lvl6pPr marL="2286000" defTabSz="914400"/>
            <a:lvl7pPr marL="2743200" defTabSz="914400"/>
            <a:lvl8pPr marL="3200400" defTabSz="914400"/>
            <a:lvl9pPr marL="3657600" defTabSz="914400"/>
          </a:lstStyle>
          <a:p>
            <a:pPr lvl="0"/>
            <a:r>
              <a:rPr lang="en-US" dirty="0"/>
              <a:t>Proprietary and CONFIDENTIAL. Do Not Distribute. © 2024 Optiv Security Inc. All Rights Reserved.</a:t>
            </a:r>
          </a:p>
        </p:txBody>
      </p:sp>
      <p:sp>
        <p:nvSpPr>
          <p:cNvPr id="14" name="Slide Number Placeholder 2">
            <a:extLst>
              <a:ext uri="{FF2B5EF4-FFF2-40B4-BE49-F238E27FC236}">
                <a16:creationId xmlns:a16="http://schemas.microsoft.com/office/drawing/2014/main" id="{78461C45-3522-8948-A3DF-D8B4B4AE9C5A}"/>
              </a:ext>
            </a:extLst>
          </p:cNvPr>
          <p:cNvSpPr>
            <a:spLocks noGrp="1"/>
          </p:cNvSpPr>
          <p:nvPr>
            <p:ph type="sldNum" sz="quarter" idx="4"/>
          </p:nvPr>
        </p:nvSpPr>
        <p:spPr>
          <a:xfrm>
            <a:off x="1" y="4927027"/>
            <a:ext cx="323850" cy="184278"/>
          </a:xfrm>
          <a:prstGeom prst="rect">
            <a:avLst/>
          </a:prstGeom>
        </p:spPr>
        <p:txBody>
          <a:bodyPr/>
          <a:lstStyle>
            <a:lvl1pPr>
              <a:defRPr sz="700">
                <a:solidFill>
                  <a:schemeClr val="bg1">
                    <a:alpha val="50000"/>
                  </a:schemeClr>
                </a:solidFill>
              </a:defRPr>
            </a:lvl1pPr>
          </a:lstStyle>
          <a:p>
            <a:pPr>
              <a:defRPr/>
            </a:pPr>
            <a:fld id="{C3793A54-92D7-9A49-9FE8-9128048E35B7}" type="slidenum">
              <a:rPr lang="en-US" smtClean="0"/>
              <a:pPr>
                <a:defRPr/>
              </a:pPr>
              <a:t>‹#›</a:t>
            </a:fld>
            <a:endParaRPr lang="en-US" dirty="0"/>
          </a:p>
        </p:txBody>
      </p:sp>
      <p:sp>
        <p:nvSpPr>
          <p:cNvPr id="8" name="Title 1">
            <a:extLst>
              <a:ext uri="{FF2B5EF4-FFF2-40B4-BE49-F238E27FC236}">
                <a16:creationId xmlns:a16="http://schemas.microsoft.com/office/drawing/2014/main" id="{33F2FD17-198D-DD4A-B2BD-98645A72A6E7}"/>
              </a:ext>
            </a:extLst>
          </p:cNvPr>
          <p:cNvSpPr>
            <a:spLocks noGrp="1"/>
          </p:cNvSpPr>
          <p:nvPr>
            <p:ph type="title" hasCustomPrompt="1"/>
          </p:nvPr>
        </p:nvSpPr>
        <p:spPr>
          <a:xfrm>
            <a:off x="359783" y="171206"/>
            <a:ext cx="8424435" cy="430887"/>
          </a:xfrm>
          <a:prstGeom prst="rect">
            <a:avLst/>
          </a:prstGeom>
        </p:spPr>
        <p:txBody>
          <a:bodyPr lIns="0" tIns="0" rIns="0" bIns="0">
            <a:spAutoFit/>
          </a:bodyPr>
          <a:lstStyle>
            <a:lvl1pPr algn="l" defTabSz="685732" rtl="0" eaLnBrk="1" latinLnBrk="0" hangingPunct="1">
              <a:lnSpc>
                <a:spcPct val="100000"/>
              </a:lnSpc>
              <a:spcBef>
                <a:spcPct val="0"/>
              </a:spcBef>
              <a:spcAft>
                <a:spcPts val="0"/>
              </a:spcAft>
              <a:buNone/>
              <a:defRPr lang="en-US" sz="2800" b="1" i="0" kern="1200" spc="0" baseline="0" dirty="0">
                <a:solidFill>
                  <a:schemeClr val="bg1"/>
                </a:solidFill>
                <a:latin typeface="+mj-lt"/>
                <a:ea typeface="Open Sans" panose="020B0606030504020204" pitchFamily="34" charset="0"/>
                <a:cs typeface="Open Sans" panose="020B0606030504020204" pitchFamily="34" charset="0"/>
              </a:defRPr>
            </a:lvl1pPr>
          </a:lstStyle>
          <a:p>
            <a:r>
              <a:rPr lang="en-US" dirty="0"/>
              <a:t>Click to Edit Master Title Style</a:t>
            </a:r>
          </a:p>
        </p:txBody>
      </p:sp>
      <p:pic>
        <p:nvPicPr>
          <p:cNvPr id="2" name="Picture 1">
            <a:extLst>
              <a:ext uri="{FF2B5EF4-FFF2-40B4-BE49-F238E27FC236}">
                <a16:creationId xmlns:a16="http://schemas.microsoft.com/office/drawing/2014/main" id="{28DB6E08-82F9-C6A6-3513-61C969C419FF}"/>
              </a:ext>
            </a:extLst>
          </p:cNvPr>
          <p:cNvPicPr>
            <a:picLocks noChangeAspect="1"/>
          </p:cNvPicPr>
          <p:nvPr userDrawn="1"/>
        </p:nvPicPr>
        <p:blipFill>
          <a:blip r:embed="rId2"/>
          <a:stretch>
            <a:fillRect/>
          </a:stretch>
        </p:blipFill>
        <p:spPr>
          <a:xfrm>
            <a:off x="7965303" y="4624427"/>
            <a:ext cx="794684" cy="420624"/>
          </a:xfrm>
          <a:prstGeom prst="rect">
            <a:avLst/>
          </a:prstGeom>
        </p:spPr>
      </p:pic>
    </p:spTree>
    <p:extLst>
      <p:ext uri="{BB962C8B-B14F-4D97-AF65-F5344CB8AC3E}">
        <p14:creationId xmlns:p14="http://schemas.microsoft.com/office/powerpoint/2010/main" val="973277202"/>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Blank Blue">
    <p:bg>
      <p:bgPr>
        <a:solidFill>
          <a:schemeClr val="accent1"/>
        </a:solidFill>
        <a:effectLst/>
      </p:bgPr>
    </p:bg>
    <p:spTree>
      <p:nvGrpSpPr>
        <p:cNvPr id="1" name=""/>
        <p:cNvGrpSpPr/>
        <p:nvPr/>
      </p:nvGrpSpPr>
      <p:grpSpPr>
        <a:xfrm>
          <a:off x="0" y="0"/>
          <a:ext cx="0" cy="0"/>
          <a:chOff x="0" y="0"/>
          <a:chExt cx="0" cy="0"/>
        </a:xfrm>
      </p:grpSpPr>
      <p:sp>
        <p:nvSpPr>
          <p:cNvPr id="14" name="Slide Number Placeholder 2">
            <a:extLst>
              <a:ext uri="{FF2B5EF4-FFF2-40B4-BE49-F238E27FC236}">
                <a16:creationId xmlns:a16="http://schemas.microsoft.com/office/drawing/2014/main" id="{78461C45-3522-8948-A3DF-D8B4B4AE9C5A}"/>
              </a:ext>
            </a:extLst>
          </p:cNvPr>
          <p:cNvSpPr>
            <a:spLocks noGrp="1"/>
          </p:cNvSpPr>
          <p:nvPr>
            <p:ph type="sldNum" sz="quarter" idx="4"/>
          </p:nvPr>
        </p:nvSpPr>
        <p:spPr>
          <a:xfrm>
            <a:off x="1" y="4927027"/>
            <a:ext cx="323850" cy="184278"/>
          </a:xfrm>
          <a:prstGeom prst="rect">
            <a:avLst/>
          </a:prstGeom>
        </p:spPr>
        <p:txBody>
          <a:bodyPr/>
          <a:lstStyle>
            <a:lvl1pPr>
              <a:defRPr sz="700">
                <a:solidFill>
                  <a:schemeClr val="bg1">
                    <a:alpha val="50000"/>
                  </a:schemeClr>
                </a:solidFill>
              </a:defRPr>
            </a:lvl1pPr>
          </a:lstStyle>
          <a:p>
            <a:pPr>
              <a:defRPr/>
            </a:pPr>
            <a:fld id="{C3793A54-92D7-9A49-9FE8-9128048E35B7}" type="slidenum">
              <a:rPr lang="en-US" smtClean="0"/>
              <a:pPr>
                <a:defRPr/>
              </a:pPr>
              <a:t>‹#›</a:t>
            </a:fld>
            <a:endParaRPr lang="en-US" dirty="0"/>
          </a:p>
        </p:txBody>
      </p:sp>
      <p:sp>
        <p:nvSpPr>
          <p:cNvPr id="11" name="Footer Placeholder 3">
            <a:extLst>
              <a:ext uri="{FF2B5EF4-FFF2-40B4-BE49-F238E27FC236}">
                <a16:creationId xmlns:a16="http://schemas.microsoft.com/office/drawing/2014/main" id="{994B3824-21F3-1A46-9AA7-E0FDEEDE61A3}"/>
              </a:ext>
            </a:extLst>
          </p:cNvPr>
          <p:cNvSpPr txBox="1">
            <a:spLocks/>
          </p:cNvSpPr>
          <p:nvPr userDrawn="1"/>
        </p:nvSpPr>
        <p:spPr>
          <a:xfrm>
            <a:off x="3061974" y="5024312"/>
            <a:ext cx="3020059" cy="92333"/>
          </a:xfrm>
          <a:prstGeom prst="rect">
            <a:avLst/>
          </a:prstGeom>
          <a:noFill/>
        </p:spPr>
        <p:txBody>
          <a:bodyPr vert="horz" wrap="none" lIns="0" tIns="0" rIns="0" bIns="0" rtlCol="0" anchor="ctr">
            <a:spAutoFit/>
          </a:bodyPr>
          <a:lstStyle>
            <a:defPPr>
              <a:defRPr lang="en-US"/>
            </a:defPPr>
            <a:lvl1pPr lvl="0" algn="ctr" defTabSz="685800" eaLnBrk="1" fontAlgn="auto" hangingPunct="1">
              <a:spcBef>
                <a:spcPts val="0"/>
              </a:spcBef>
              <a:spcAft>
                <a:spcPts val="0"/>
              </a:spcAft>
              <a:defRPr sz="600">
                <a:solidFill>
                  <a:schemeClr val="tx2">
                    <a:lumMod val="20000"/>
                    <a:lumOff val="80000"/>
                    <a:alpha val="25000"/>
                  </a:schemeClr>
                </a:solidFill>
                <a:latin typeface="+mj-lt"/>
              </a:defRPr>
            </a:lvl1pPr>
            <a:lvl2pPr marL="342900" indent="114300" defTabSz="685800"/>
            <a:lvl3pPr marL="685800" indent="228600" defTabSz="685800"/>
            <a:lvl4pPr marL="1028700" indent="342900" defTabSz="685800"/>
            <a:lvl5pPr marL="1371600" indent="457200" defTabSz="685800"/>
            <a:lvl6pPr marL="2286000" defTabSz="914400"/>
            <a:lvl7pPr marL="2743200" defTabSz="914400"/>
            <a:lvl8pPr marL="3200400" defTabSz="914400"/>
            <a:lvl9pPr marL="3657600" defTabSz="914400"/>
          </a:lstStyle>
          <a:p>
            <a:pPr lvl="0"/>
            <a:r>
              <a:rPr lang="en-US" dirty="0"/>
              <a:t>Proprietary and CONFIDENTIAL. Do Not Distribute. © 2024 Optiv Security Inc. All Rights Reserved.</a:t>
            </a:r>
          </a:p>
        </p:txBody>
      </p:sp>
      <p:pic>
        <p:nvPicPr>
          <p:cNvPr id="2" name="Picture 1">
            <a:extLst>
              <a:ext uri="{FF2B5EF4-FFF2-40B4-BE49-F238E27FC236}">
                <a16:creationId xmlns:a16="http://schemas.microsoft.com/office/drawing/2014/main" id="{011361DB-B75B-5236-68AE-F8FEC80D0E1C}"/>
              </a:ext>
            </a:extLst>
          </p:cNvPr>
          <p:cNvPicPr>
            <a:picLocks noChangeAspect="1"/>
          </p:cNvPicPr>
          <p:nvPr userDrawn="1"/>
        </p:nvPicPr>
        <p:blipFill>
          <a:blip r:embed="rId2"/>
          <a:stretch>
            <a:fillRect/>
          </a:stretch>
        </p:blipFill>
        <p:spPr>
          <a:xfrm>
            <a:off x="7965303" y="4624427"/>
            <a:ext cx="794684" cy="420624"/>
          </a:xfrm>
          <a:prstGeom prst="rect">
            <a:avLst/>
          </a:prstGeom>
        </p:spPr>
      </p:pic>
    </p:spTree>
    <p:extLst>
      <p:ext uri="{BB962C8B-B14F-4D97-AF65-F5344CB8AC3E}">
        <p14:creationId xmlns:p14="http://schemas.microsoft.com/office/powerpoint/2010/main" val="3838734352"/>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Questions">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E09F6B1-63AB-4C82-C991-9EB2946807CC}"/>
              </a:ext>
            </a:extLst>
          </p:cNvPr>
          <p:cNvPicPr>
            <a:picLocks noChangeAspect="1"/>
          </p:cNvPicPr>
          <p:nvPr userDrawn="1"/>
        </p:nvPicPr>
        <p:blipFill rotWithShape="1">
          <a:blip r:embed="rId2">
            <a:alphaModFix amt="10000"/>
          </a:blip>
          <a:srcRect t="15149" b="15149"/>
          <a:stretch/>
        </p:blipFill>
        <p:spPr>
          <a:xfrm>
            <a:off x="882396" y="0"/>
            <a:ext cx="7379208" cy="5143500"/>
          </a:xfrm>
          <a:prstGeom prst="rect">
            <a:avLst/>
          </a:prstGeom>
        </p:spPr>
      </p:pic>
      <p:sp>
        <p:nvSpPr>
          <p:cNvPr id="10" name="Footer Placeholder 3">
            <a:extLst>
              <a:ext uri="{FF2B5EF4-FFF2-40B4-BE49-F238E27FC236}">
                <a16:creationId xmlns:a16="http://schemas.microsoft.com/office/drawing/2014/main" id="{56A9B0EB-4E30-7F4A-A363-D7FAA889A53B}"/>
              </a:ext>
            </a:extLst>
          </p:cNvPr>
          <p:cNvSpPr txBox="1">
            <a:spLocks/>
          </p:cNvSpPr>
          <p:nvPr userDrawn="1"/>
        </p:nvSpPr>
        <p:spPr>
          <a:xfrm>
            <a:off x="3061974" y="5024312"/>
            <a:ext cx="3020059" cy="92333"/>
          </a:xfrm>
          <a:prstGeom prst="rect">
            <a:avLst/>
          </a:prstGeom>
          <a:noFill/>
        </p:spPr>
        <p:txBody>
          <a:bodyPr vert="horz" wrap="none" lIns="0" tIns="0" rIns="0" bIns="0" rtlCol="0" anchor="ctr">
            <a:spAutoFit/>
          </a:bodyPr>
          <a:lstStyle>
            <a:defPPr>
              <a:defRPr lang="en-US"/>
            </a:defPPr>
            <a:lvl1pPr algn="ctr" defTabSz="685800" eaLnBrk="1" fontAlgn="auto" hangingPunct="1">
              <a:spcBef>
                <a:spcPts val="0"/>
              </a:spcBef>
              <a:spcAft>
                <a:spcPts val="0"/>
              </a:spcAft>
              <a:defRPr sz="800">
                <a:solidFill>
                  <a:schemeClr val="tx2">
                    <a:lumMod val="20000"/>
                    <a:lumOff val="80000"/>
                    <a:alpha val="25000"/>
                  </a:schemeClr>
                </a:solidFill>
                <a:latin typeface="+mj-lt"/>
              </a:defRPr>
            </a:lvl1pPr>
            <a:lvl2pPr marL="342900" indent="114300" defTabSz="685800">
              <a:defRPr sz="1300"/>
            </a:lvl2pPr>
            <a:lvl3pPr marL="685800" indent="228600" defTabSz="685800">
              <a:defRPr sz="1300"/>
            </a:lvl3pPr>
            <a:lvl4pPr marL="1028700" indent="342900" defTabSz="685800">
              <a:defRPr sz="1300"/>
            </a:lvl4pPr>
            <a:lvl5pPr marL="1371600" indent="457200" defTabSz="685800">
              <a:defRPr sz="1300"/>
            </a:lvl5pPr>
            <a:lvl6pPr marL="2286000" defTabSz="914400">
              <a:defRPr sz="1300"/>
            </a:lvl6pPr>
            <a:lvl7pPr marL="2743200" defTabSz="914400">
              <a:defRPr sz="1300"/>
            </a:lvl7pPr>
            <a:lvl8pPr marL="3200400" defTabSz="914400">
              <a:defRPr sz="1300"/>
            </a:lvl8pPr>
            <a:lvl9pPr marL="3657600" defTabSz="914400">
              <a:defRPr sz="1300"/>
            </a:lvl9pPr>
          </a:lstStyle>
          <a:p>
            <a:pPr lvl="0"/>
            <a:r>
              <a:rPr lang="en-US" sz="600" kern="1200" dirty="0">
                <a:solidFill>
                  <a:schemeClr val="tx2">
                    <a:lumMod val="20000"/>
                    <a:lumOff val="80000"/>
                    <a:alpha val="25000"/>
                  </a:schemeClr>
                </a:solidFill>
                <a:latin typeface="+mj-lt"/>
                <a:ea typeface="+mn-ea"/>
                <a:cs typeface="+mn-cs"/>
              </a:rPr>
              <a:t>Proprietary and CONFIDENTIAL. Do Not Distribute. © 2024 Optiv Security Inc. All Rights Reserved.</a:t>
            </a:r>
          </a:p>
        </p:txBody>
      </p:sp>
      <p:pic>
        <p:nvPicPr>
          <p:cNvPr id="3" name="Picture 2">
            <a:extLst>
              <a:ext uri="{FF2B5EF4-FFF2-40B4-BE49-F238E27FC236}">
                <a16:creationId xmlns:a16="http://schemas.microsoft.com/office/drawing/2014/main" id="{2D336306-519A-1AF5-B69B-6CC3879FE1F3}"/>
              </a:ext>
            </a:extLst>
          </p:cNvPr>
          <p:cNvPicPr>
            <a:picLocks noChangeAspect="1"/>
          </p:cNvPicPr>
          <p:nvPr userDrawn="1"/>
        </p:nvPicPr>
        <p:blipFill>
          <a:blip r:embed="rId3"/>
          <a:stretch>
            <a:fillRect/>
          </a:stretch>
        </p:blipFill>
        <p:spPr>
          <a:xfrm>
            <a:off x="7764453" y="4340238"/>
            <a:ext cx="1250008" cy="661625"/>
          </a:xfrm>
          <a:prstGeom prst="rect">
            <a:avLst/>
          </a:prstGeom>
        </p:spPr>
      </p:pic>
      <p:sp>
        <p:nvSpPr>
          <p:cNvPr id="4" name="TextBox 10">
            <a:extLst>
              <a:ext uri="{FF2B5EF4-FFF2-40B4-BE49-F238E27FC236}">
                <a16:creationId xmlns:a16="http://schemas.microsoft.com/office/drawing/2014/main" id="{A0F49B46-B945-1FB5-EB50-4F638351A526}"/>
              </a:ext>
            </a:extLst>
          </p:cNvPr>
          <p:cNvSpPr txBox="1">
            <a:spLocks noChangeArrowheads="1"/>
          </p:cNvSpPr>
          <p:nvPr userDrawn="1"/>
        </p:nvSpPr>
        <p:spPr bwMode="auto">
          <a:xfrm>
            <a:off x="1902039" y="1786920"/>
            <a:ext cx="533992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1300">
                <a:solidFill>
                  <a:schemeClr val="tx1"/>
                </a:solidFill>
                <a:latin typeface="Rockwell" panose="02060603020205020403" pitchFamily="18" charset="77"/>
              </a:defRPr>
            </a:lvl1pPr>
            <a:lvl2pPr marL="742950" indent="-285750">
              <a:defRPr sz="1300">
                <a:solidFill>
                  <a:schemeClr val="tx1"/>
                </a:solidFill>
                <a:latin typeface="Rockwell" panose="02060603020205020403" pitchFamily="18" charset="77"/>
              </a:defRPr>
            </a:lvl2pPr>
            <a:lvl3pPr marL="1143000" indent="-228600">
              <a:defRPr sz="1300">
                <a:solidFill>
                  <a:schemeClr val="tx1"/>
                </a:solidFill>
                <a:latin typeface="Rockwell" panose="02060603020205020403" pitchFamily="18" charset="77"/>
              </a:defRPr>
            </a:lvl3pPr>
            <a:lvl4pPr marL="1600200" indent="-228600">
              <a:defRPr sz="1300">
                <a:solidFill>
                  <a:schemeClr val="tx1"/>
                </a:solidFill>
                <a:latin typeface="Rockwell" panose="02060603020205020403" pitchFamily="18" charset="77"/>
              </a:defRPr>
            </a:lvl4pPr>
            <a:lvl5pPr marL="2057400" indent="-228600">
              <a:defRPr sz="1300">
                <a:solidFill>
                  <a:schemeClr val="tx1"/>
                </a:solidFill>
                <a:latin typeface="Rockwell" panose="02060603020205020403" pitchFamily="18" charset="77"/>
              </a:defRPr>
            </a:lvl5pPr>
            <a:lvl6pPr marL="2514600" indent="-228600" defTabSz="685800" fontAlgn="base">
              <a:spcBef>
                <a:spcPct val="0"/>
              </a:spcBef>
              <a:spcAft>
                <a:spcPct val="0"/>
              </a:spcAft>
              <a:defRPr sz="1300">
                <a:solidFill>
                  <a:schemeClr val="tx1"/>
                </a:solidFill>
                <a:latin typeface="Rockwell" panose="02060603020205020403" pitchFamily="18" charset="77"/>
              </a:defRPr>
            </a:lvl6pPr>
            <a:lvl7pPr marL="2971800" indent="-228600" defTabSz="685800" fontAlgn="base">
              <a:spcBef>
                <a:spcPct val="0"/>
              </a:spcBef>
              <a:spcAft>
                <a:spcPct val="0"/>
              </a:spcAft>
              <a:defRPr sz="1300">
                <a:solidFill>
                  <a:schemeClr val="tx1"/>
                </a:solidFill>
                <a:latin typeface="Rockwell" panose="02060603020205020403" pitchFamily="18" charset="77"/>
              </a:defRPr>
            </a:lvl7pPr>
            <a:lvl8pPr marL="3429000" indent="-228600" defTabSz="685800" fontAlgn="base">
              <a:spcBef>
                <a:spcPct val="0"/>
              </a:spcBef>
              <a:spcAft>
                <a:spcPct val="0"/>
              </a:spcAft>
              <a:defRPr sz="1300">
                <a:solidFill>
                  <a:schemeClr val="tx1"/>
                </a:solidFill>
                <a:latin typeface="Rockwell" panose="02060603020205020403" pitchFamily="18" charset="77"/>
              </a:defRPr>
            </a:lvl8pPr>
            <a:lvl9pPr marL="3886200" indent="-228600" defTabSz="685800" fontAlgn="base">
              <a:spcBef>
                <a:spcPct val="0"/>
              </a:spcBef>
              <a:spcAft>
                <a:spcPct val="0"/>
              </a:spcAft>
              <a:defRPr sz="1300">
                <a:solidFill>
                  <a:schemeClr val="tx1"/>
                </a:solidFill>
                <a:latin typeface="Rockwell" panose="02060603020205020403" pitchFamily="18" charset="77"/>
              </a:defRPr>
            </a:lvl9pPr>
          </a:lstStyle>
          <a:p>
            <a:pPr algn="ctr" eaLnBrk="1" hangingPunct="1"/>
            <a:r>
              <a:rPr lang="en-US" altLang="en-US" sz="9600" b="0" dirty="0">
                <a:solidFill>
                  <a:schemeClr val="bg1"/>
                </a:solidFill>
                <a:latin typeface="+mj-lt"/>
                <a:cs typeface="Arial" panose="020B0604020202020204" pitchFamily="34" charset="0"/>
              </a:rPr>
              <a:t>Questions?</a:t>
            </a:r>
          </a:p>
        </p:txBody>
      </p:sp>
    </p:spTree>
    <p:extLst>
      <p:ext uri="{BB962C8B-B14F-4D97-AF65-F5344CB8AC3E}">
        <p14:creationId xmlns:p14="http://schemas.microsoft.com/office/powerpoint/2010/main" val="23941134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agline">
    <p:bg>
      <p:bgPr>
        <a:solidFill>
          <a:schemeClr val="accent1"/>
        </a:solidFill>
        <a:effectLst/>
      </p:bgPr>
    </p:bg>
    <p:spTree>
      <p:nvGrpSpPr>
        <p:cNvPr id="1" name=""/>
        <p:cNvGrpSpPr/>
        <p:nvPr/>
      </p:nvGrpSpPr>
      <p:grpSpPr>
        <a:xfrm>
          <a:off x="0" y="0"/>
          <a:ext cx="0" cy="0"/>
          <a:chOff x="0" y="0"/>
          <a:chExt cx="0" cy="0"/>
        </a:xfrm>
      </p:grpSpPr>
      <p:pic>
        <p:nvPicPr>
          <p:cNvPr id="7" name="Picture 6" descr="A white circle with lines in it&#10;&#10;Description automatically generated">
            <a:extLst>
              <a:ext uri="{FF2B5EF4-FFF2-40B4-BE49-F238E27FC236}">
                <a16:creationId xmlns:a16="http://schemas.microsoft.com/office/drawing/2014/main" id="{6C27AB84-F7D2-B8F2-5951-031BBDEEC1E3}"/>
              </a:ext>
            </a:extLst>
          </p:cNvPr>
          <p:cNvPicPr>
            <a:picLocks noChangeAspect="1"/>
          </p:cNvPicPr>
          <p:nvPr userDrawn="1"/>
        </p:nvPicPr>
        <p:blipFill rotWithShape="1">
          <a:blip r:embed="rId2">
            <a:alphaModFix amt="10000"/>
          </a:blip>
          <a:srcRect l="4592" t="17142" r="4024" b="17142"/>
          <a:stretch/>
        </p:blipFill>
        <p:spPr>
          <a:xfrm>
            <a:off x="995680" y="0"/>
            <a:ext cx="7152640" cy="5143500"/>
          </a:xfrm>
          <a:prstGeom prst="rect">
            <a:avLst/>
          </a:prstGeom>
        </p:spPr>
      </p:pic>
      <p:grpSp>
        <p:nvGrpSpPr>
          <p:cNvPr id="16" name="Group 15">
            <a:extLst>
              <a:ext uri="{FF2B5EF4-FFF2-40B4-BE49-F238E27FC236}">
                <a16:creationId xmlns:a16="http://schemas.microsoft.com/office/drawing/2014/main" id="{DE124972-248F-E53F-E875-0B7185552B69}"/>
              </a:ext>
            </a:extLst>
          </p:cNvPr>
          <p:cNvGrpSpPr/>
          <p:nvPr userDrawn="1"/>
        </p:nvGrpSpPr>
        <p:grpSpPr>
          <a:xfrm>
            <a:off x="1149648" y="1897722"/>
            <a:ext cx="6797138" cy="1107996"/>
            <a:chOff x="1089394" y="1454807"/>
            <a:chExt cx="6797138" cy="1107996"/>
          </a:xfrm>
        </p:grpSpPr>
        <p:sp>
          <p:nvSpPr>
            <p:cNvPr id="18" name="TextBox 10">
              <a:extLst>
                <a:ext uri="{FF2B5EF4-FFF2-40B4-BE49-F238E27FC236}">
                  <a16:creationId xmlns:a16="http://schemas.microsoft.com/office/drawing/2014/main" id="{28E1A21C-A3FC-D21F-8112-F0A242367AE1}"/>
                </a:ext>
              </a:extLst>
            </p:cNvPr>
            <p:cNvSpPr txBox="1">
              <a:spLocks noChangeArrowheads="1"/>
            </p:cNvSpPr>
            <p:nvPr/>
          </p:nvSpPr>
          <p:spPr bwMode="auto">
            <a:xfrm>
              <a:off x="1089394" y="1454807"/>
              <a:ext cx="6797138"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Rockwell" panose="02060603020205020403" pitchFamily="18" charset="77"/>
                </a:defRPr>
              </a:lvl1pPr>
              <a:lvl2pPr marL="742950" indent="-285750">
                <a:defRPr sz="1300">
                  <a:solidFill>
                    <a:schemeClr val="tx1"/>
                  </a:solidFill>
                  <a:latin typeface="Rockwell" panose="02060603020205020403" pitchFamily="18" charset="77"/>
                </a:defRPr>
              </a:lvl2pPr>
              <a:lvl3pPr marL="1143000" indent="-228600">
                <a:defRPr sz="1300">
                  <a:solidFill>
                    <a:schemeClr val="tx1"/>
                  </a:solidFill>
                  <a:latin typeface="Rockwell" panose="02060603020205020403" pitchFamily="18" charset="77"/>
                </a:defRPr>
              </a:lvl3pPr>
              <a:lvl4pPr marL="1600200" indent="-228600">
                <a:defRPr sz="1300">
                  <a:solidFill>
                    <a:schemeClr val="tx1"/>
                  </a:solidFill>
                  <a:latin typeface="Rockwell" panose="02060603020205020403" pitchFamily="18" charset="77"/>
                </a:defRPr>
              </a:lvl4pPr>
              <a:lvl5pPr marL="2057400" indent="-228600">
                <a:defRPr sz="1300">
                  <a:solidFill>
                    <a:schemeClr val="tx1"/>
                  </a:solidFill>
                  <a:latin typeface="Rockwell" panose="02060603020205020403" pitchFamily="18" charset="77"/>
                </a:defRPr>
              </a:lvl5pPr>
              <a:lvl6pPr marL="2514600" indent="-228600" defTabSz="685800" fontAlgn="base">
                <a:spcBef>
                  <a:spcPct val="0"/>
                </a:spcBef>
                <a:spcAft>
                  <a:spcPct val="0"/>
                </a:spcAft>
                <a:defRPr sz="1300">
                  <a:solidFill>
                    <a:schemeClr val="tx1"/>
                  </a:solidFill>
                  <a:latin typeface="Rockwell" panose="02060603020205020403" pitchFamily="18" charset="77"/>
                </a:defRPr>
              </a:lvl6pPr>
              <a:lvl7pPr marL="2971800" indent="-228600" defTabSz="685800" fontAlgn="base">
                <a:spcBef>
                  <a:spcPct val="0"/>
                </a:spcBef>
                <a:spcAft>
                  <a:spcPct val="0"/>
                </a:spcAft>
                <a:defRPr sz="1300">
                  <a:solidFill>
                    <a:schemeClr val="tx1"/>
                  </a:solidFill>
                  <a:latin typeface="Rockwell" panose="02060603020205020403" pitchFamily="18" charset="77"/>
                </a:defRPr>
              </a:lvl7pPr>
              <a:lvl8pPr marL="3429000" indent="-228600" defTabSz="685800" fontAlgn="base">
                <a:spcBef>
                  <a:spcPct val="0"/>
                </a:spcBef>
                <a:spcAft>
                  <a:spcPct val="0"/>
                </a:spcAft>
                <a:defRPr sz="1300">
                  <a:solidFill>
                    <a:schemeClr val="tx1"/>
                  </a:solidFill>
                  <a:latin typeface="Rockwell" panose="02060603020205020403" pitchFamily="18" charset="77"/>
                </a:defRPr>
              </a:lvl8pPr>
              <a:lvl9pPr marL="3886200" indent="-228600" defTabSz="685800" fontAlgn="base">
                <a:spcBef>
                  <a:spcPct val="0"/>
                </a:spcBef>
                <a:spcAft>
                  <a:spcPct val="0"/>
                </a:spcAft>
                <a:defRPr sz="1300">
                  <a:solidFill>
                    <a:schemeClr val="tx1"/>
                  </a:solidFill>
                  <a:latin typeface="Rockwell" panose="02060603020205020403" pitchFamily="18" charset="77"/>
                </a:defRPr>
              </a:lvl9pPr>
            </a:lstStyle>
            <a:p>
              <a:pPr algn="ctr" eaLnBrk="1" hangingPunct="1"/>
              <a:r>
                <a:rPr lang="en-US" altLang="en-US" sz="6600" b="0" dirty="0">
                  <a:solidFill>
                    <a:schemeClr val="accent5"/>
                  </a:solidFill>
                  <a:latin typeface="+mj-lt"/>
                  <a:cs typeface="Arial" panose="020B0604020202020204" pitchFamily="34" charset="0"/>
                </a:rPr>
                <a:t>Secure greatness</a:t>
              </a:r>
              <a:endParaRPr lang="en-US" altLang="en-US" sz="6600" b="0" normalizeH="0" baseline="100000" dirty="0">
                <a:solidFill>
                  <a:schemeClr val="accent5"/>
                </a:solidFill>
                <a:latin typeface="+mj-lt"/>
                <a:cs typeface="Arial" panose="020B0604020202020204" pitchFamily="34" charset="0"/>
              </a:endParaRPr>
            </a:p>
          </p:txBody>
        </p:sp>
        <p:sp>
          <p:nvSpPr>
            <p:cNvPr id="19" name="TextBox 18">
              <a:extLst>
                <a:ext uri="{FF2B5EF4-FFF2-40B4-BE49-F238E27FC236}">
                  <a16:creationId xmlns:a16="http://schemas.microsoft.com/office/drawing/2014/main" id="{D62C3D07-91FA-118D-D9A1-9576B3D11628}"/>
                </a:ext>
              </a:extLst>
            </p:cNvPr>
            <p:cNvSpPr txBox="1"/>
            <p:nvPr userDrawn="1"/>
          </p:nvSpPr>
          <p:spPr>
            <a:xfrm>
              <a:off x="6934126" y="1783245"/>
              <a:ext cx="792400" cy="215444"/>
            </a:xfrm>
            <a:prstGeom prst="rect">
              <a:avLst/>
            </a:prstGeom>
            <a:noFill/>
          </p:spPr>
          <p:txBody>
            <a:bodyPr wrap="square" rtlCol="0">
              <a:spAutoFit/>
            </a:bodyPr>
            <a:lstStyle/>
            <a:p>
              <a:pPr algn="ctr"/>
              <a:r>
                <a:rPr lang="en-US" sz="800" dirty="0">
                  <a:solidFill>
                    <a:schemeClr val="accent5"/>
                  </a:solidFill>
                  <a:latin typeface="+mj-lt"/>
                </a:rPr>
                <a:t>®</a:t>
              </a:r>
            </a:p>
          </p:txBody>
        </p:sp>
      </p:grpSp>
      <p:sp>
        <p:nvSpPr>
          <p:cNvPr id="10" name="Footer Placeholder 3">
            <a:extLst>
              <a:ext uri="{FF2B5EF4-FFF2-40B4-BE49-F238E27FC236}">
                <a16:creationId xmlns:a16="http://schemas.microsoft.com/office/drawing/2014/main" id="{56A9B0EB-4E30-7F4A-A363-D7FAA889A53B}"/>
              </a:ext>
            </a:extLst>
          </p:cNvPr>
          <p:cNvSpPr txBox="1">
            <a:spLocks/>
          </p:cNvSpPr>
          <p:nvPr userDrawn="1"/>
        </p:nvSpPr>
        <p:spPr>
          <a:xfrm>
            <a:off x="3061974" y="5024312"/>
            <a:ext cx="3020059" cy="92333"/>
          </a:xfrm>
          <a:prstGeom prst="rect">
            <a:avLst/>
          </a:prstGeom>
          <a:noFill/>
        </p:spPr>
        <p:txBody>
          <a:bodyPr vert="horz" wrap="none" lIns="0" tIns="0" rIns="0" bIns="0" rtlCol="0" anchor="ctr">
            <a:spAutoFit/>
          </a:bodyPr>
          <a:lstStyle>
            <a:defPPr>
              <a:defRPr lang="en-US"/>
            </a:defPPr>
            <a:lvl1pPr algn="ctr" defTabSz="685800" eaLnBrk="1" fontAlgn="auto" hangingPunct="1">
              <a:spcBef>
                <a:spcPts val="0"/>
              </a:spcBef>
              <a:spcAft>
                <a:spcPts val="0"/>
              </a:spcAft>
              <a:defRPr sz="800">
                <a:solidFill>
                  <a:schemeClr val="tx2">
                    <a:lumMod val="20000"/>
                    <a:lumOff val="80000"/>
                    <a:alpha val="25000"/>
                  </a:schemeClr>
                </a:solidFill>
                <a:latin typeface="+mj-lt"/>
              </a:defRPr>
            </a:lvl1pPr>
            <a:lvl2pPr marL="342900" indent="114300" defTabSz="685800">
              <a:defRPr sz="1300"/>
            </a:lvl2pPr>
            <a:lvl3pPr marL="685800" indent="228600" defTabSz="685800">
              <a:defRPr sz="1300"/>
            </a:lvl3pPr>
            <a:lvl4pPr marL="1028700" indent="342900" defTabSz="685800">
              <a:defRPr sz="1300"/>
            </a:lvl4pPr>
            <a:lvl5pPr marL="1371600" indent="457200" defTabSz="685800">
              <a:defRPr sz="1300"/>
            </a:lvl5pPr>
            <a:lvl6pPr marL="2286000" defTabSz="914400">
              <a:defRPr sz="1300"/>
            </a:lvl6pPr>
            <a:lvl7pPr marL="2743200" defTabSz="914400">
              <a:defRPr sz="1300"/>
            </a:lvl7pPr>
            <a:lvl8pPr marL="3200400" defTabSz="914400">
              <a:defRPr sz="1300"/>
            </a:lvl8pPr>
            <a:lvl9pPr marL="3657600" defTabSz="914400">
              <a:defRPr sz="1300"/>
            </a:lvl9pPr>
          </a:lstStyle>
          <a:p>
            <a:pPr lvl="0"/>
            <a:r>
              <a:rPr lang="en-US" sz="600" dirty="0"/>
              <a:t>Proprietary and CONFIDENTIAL. Do Not Distribute. © 2024 Optiv Security Inc. All Rights Reserved.</a:t>
            </a:r>
          </a:p>
        </p:txBody>
      </p:sp>
      <p:pic>
        <p:nvPicPr>
          <p:cNvPr id="4" name="Picture 3">
            <a:extLst>
              <a:ext uri="{FF2B5EF4-FFF2-40B4-BE49-F238E27FC236}">
                <a16:creationId xmlns:a16="http://schemas.microsoft.com/office/drawing/2014/main" id="{618E6FDB-7E38-9563-A8A1-09268FE88953}"/>
              </a:ext>
            </a:extLst>
          </p:cNvPr>
          <p:cNvPicPr>
            <a:picLocks noChangeAspect="1"/>
          </p:cNvPicPr>
          <p:nvPr userDrawn="1"/>
        </p:nvPicPr>
        <p:blipFill>
          <a:blip r:embed="rId3"/>
          <a:stretch>
            <a:fillRect/>
          </a:stretch>
        </p:blipFill>
        <p:spPr>
          <a:xfrm>
            <a:off x="7764453" y="4340238"/>
            <a:ext cx="1250008" cy="661625"/>
          </a:xfrm>
          <a:prstGeom prst="rect">
            <a:avLst/>
          </a:prstGeom>
        </p:spPr>
      </p:pic>
    </p:spTree>
    <p:extLst>
      <p:ext uri="{BB962C8B-B14F-4D97-AF65-F5344CB8AC3E}">
        <p14:creationId xmlns:p14="http://schemas.microsoft.com/office/powerpoint/2010/main" val="9801483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Logo with Tagline">
    <p:bg>
      <p:bgPr>
        <a:solidFill>
          <a:schemeClr val="accent1"/>
        </a:solidFill>
        <a:effectLst/>
      </p:bgPr>
    </p:bg>
    <p:spTree>
      <p:nvGrpSpPr>
        <p:cNvPr id="1" name=""/>
        <p:cNvGrpSpPr/>
        <p:nvPr/>
      </p:nvGrpSpPr>
      <p:grpSpPr>
        <a:xfrm>
          <a:off x="0" y="0"/>
          <a:ext cx="0" cy="0"/>
          <a:chOff x="0" y="0"/>
          <a:chExt cx="0" cy="0"/>
        </a:xfrm>
      </p:grpSpPr>
      <p:pic>
        <p:nvPicPr>
          <p:cNvPr id="3" name="Picture 2" descr="A white circle with lines in it&#10;&#10;Description automatically generated">
            <a:extLst>
              <a:ext uri="{FF2B5EF4-FFF2-40B4-BE49-F238E27FC236}">
                <a16:creationId xmlns:a16="http://schemas.microsoft.com/office/drawing/2014/main" id="{1779B27B-FA60-FD5F-415E-76690E765DD2}"/>
              </a:ext>
            </a:extLst>
          </p:cNvPr>
          <p:cNvPicPr>
            <a:picLocks noChangeAspect="1"/>
          </p:cNvPicPr>
          <p:nvPr userDrawn="1"/>
        </p:nvPicPr>
        <p:blipFill rotWithShape="1">
          <a:blip r:embed="rId2">
            <a:alphaModFix amt="10000"/>
          </a:blip>
          <a:srcRect l="6861" t="6861" r="16295" b="6861"/>
          <a:stretch/>
        </p:blipFill>
        <p:spPr>
          <a:xfrm>
            <a:off x="4592328" y="16514"/>
            <a:ext cx="4551672" cy="5110472"/>
          </a:xfrm>
          <a:prstGeom prst="rect">
            <a:avLst/>
          </a:prstGeom>
        </p:spPr>
      </p:pic>
      <p:pic>
        <p:nvPicPr>
          <p:cNvPr id="5" name="Picture 4">
            <a:extLst>
              <a:ext uri="{FF2B5EF4-FFF2-40B4-BE49-F238E27FC236}">
                <a16:creationId xmlns:a16="http://schemas.microsoft.com/office/drawing/2014/main" id="{064D6C56-9D48-C61B-9C0C-4BE275106B26}"/>
              </a:ext>
            </a:extLst>
          </p:cNvPr>
          <p:cNvPicPr>
            <a:picLocks noChangeAspect="1"/>
          </p:cNvPicPr>
          <p:nvPr/>
        </p:nvPicPr>
        <p:blipFill>
          <a:blip r:embed="rId3"/>
          <a:stretch>
            <a:fillRect/>
          </a:stretch>
        </p:blipFill>
        <p:spPr>
          <a:xfrm>
            <a:off x="101600" y="1437894"/>
            <a:ext cx="4282313" cy="2267712"/>
          </a:xfrm>
          <a:prstGeom prst="rect">
            <a:avLst/>
          </a:prstGeom>
        </p:spPr>
      </p:pic>
      <p:sp>
        <p:nvSpPr>
          <p:cNvPr id="11" name="Footer Placeholder 3">
            <a:extLst>
              <a:ext uri="{FF2B5EF4-FFF2-40B4-BE49-F238E27FC236}">
                <a16:creationId xmlns:a16="http://schemas.microsoft.com/office/drawing/2014/main" id="{033D90DE-4158-C1D3-7F5B-B971F478C388}"/>
              </a:ext>
            </a:extLst>
          </p:cNvPr>
          <p:cNvSpPr txBox="1">
            <a:spLocks/>
          </p:cNvSpPr>
          <p:nvPr userDrawn="1"/>
        </p:nvSpPr>
        <p:spPr>
          <a:xfrm>
            <a:off x="3061974" y="5024312"/>
            <a:ext cx="3020059" cy="92333"/>
          </a:xfrm>
          <a:prstGeom prst="rect">
            <a:avLst/>
          </a:prstGeom>
          <a:noFill/>
        </p:spPr>
        <p:txBody>
          <a:bodyPr vert="horz" wrap="none" lIns="0" tIns="0" rIns="0" bIns="0" rtlCol="0" anchor="ctr">
            <a:spAutoFit/>
          </a:bodyPr>
          <a:lstStyle>
            <a:defPPr>
              <a:defRPr lang="en-US"/>
            </a:defPPr>
            <a:lvl1pPr algn="ctr" defTabSz="685800" eaLnBrk="1" fontAlgn="auto" hangingPunct="1">
              <a:spcBef>
                <a:spcPts val="0"/>
              </a:spcBef>
              <a:spcAft>
                <a:spcPts val="0"/>
              </a:spcAft>
              <a:defRPr sz="800">
                <a:solidFill>
                  <a:schemeClr val="tx2">
                    <a:lumMod val="20000"/>
                    <a:lumOff val="80000"/>
                    <a:alpha val="25000"/>
                  </a:schemeClr>
                </a:solidFill>
                <a:latin typeface="+mj-lt"/>
              </a:defRPr>
            </a:lvl1pPr>
            <a:lvl2pPr marL="342900" indent="114300" defTabSz="685800">
              <a:defRPr sz="1300"/>
            </a:lvl2pPr>
            <a:lvl3pPr marL="685800" indent="228600" defTabSz="685800">
              <a:defRPr sz="1300"/>
            </a:lvl3pPr>
            <a:lvl4pPr marL="1028700" indent="342900" defTabSz="685800">
              <a:defRPr sz="1300"/>
            </a:lvl4pPr>
            <a:lvl5pPr marL="1371600" indent="457200" defTabSz="685800">
              <a:defRPr sz="1300"/>
            </a:lvl5pPr>
            <a:lvl6pPr marL="2286000" defTabSz="914400">
              <a:defRPr sz="1300"/>
            </a:lvl6pPr>
            <a:lvl7pPr marL="2743200" defTabSz="914400">
              <a:defRPr sz="1300"/>
            </a:lvl7pPr>
            <a:lvl8pPr marL="3200400" defTabSz="914400">
              <a:defRPr sz="1300"/>
            </a:lvl8pPr>
            <a:lvl9pPr marL="3657600" defTabSz="914400">
              <a:defRPr sz="1300"/>
            </a:lvl9pPr>
          </a:lstStyle>
          <a:p>
            <a:pPr lvl="0"/>
            <a:r>
              <a:rPr lang="en-US" sz="600" dirty="0"/>
              <a:t>Proprietary and CONFIDENTIAL. Do Not Distribute. © 2024 Optiv Security Inc. All Rights Reserved.</a:t>
            </a:r>
          </a:p>
        </p:txBody>
      </p:sp>
      <p:sp>
        <p:nvSpPr>
          <p:cNvPr id="13" name="Text Placeholder 12">
            <a:extLst>
              <a:ext uri="{FF2B5EF4-FFF2-40B4-BE49-F238E27FC236}">
                <a16:creationId xmlns:a16="http://schemas.microsoft.com/office/drawing/2014/main" id="{B7FDBB87-65AE-5EFD-A370-2E9C07DE785A}"/>
              </a:ext>
            </a:extLst>
          </p:cNvPr>
          <p:cNvSpPr>
            <a:spLocks noGrp="1"/>
          </p:cNvSpPr>
          <p:nvPr userDrawn="1">
            <p:ph type="body" sz="quarter" idx="10" hasCustomPrompt="1"/>
          </p:nvPr>
        </p:nvSpPr>
        <p:spPr>
          <a:xfrm>
            <a:off x="5020408" y="3922062"/>
            <a:ext cx="3764817" cy="594376"/>
          </a:xfrm>
          <a:prstGeom prst="rect">
            <a:avLst/>
          </a:prstGeom>
        </p:spPr>
        <p:txBody>
          <a:bodyPr/>
          <a:lstStyle>
            <a:lvl1pPr algn="r">
              <a:defRPr sz="1600">
                <a:solidFill>
                  <a:schemeClr val="bg1"/>
                </a:solidFill>
              </a:defRPr>
            </a:lvl1pPr>
          </a:lstStyle>
          <a:p>
            <a:pPr lvl="0"/>
            <a:r>
              <a:rPr lang="en-US" dirty="0"/>
              <a:t>Speaker Info</a:t>
            </a:r>
          </a:p>
        </p:txBody>
      </p:sp>
      <p:grpSp>
        <p:nvGrpSpPr>
          <p:cNvPr id="2" name="Group 1">
            <a:extLst>
              <a:ext uri="{FF2B5EF4-FFF2-40B4-BE49-F238E27FC236}">
                <a16:creationId xmlns:a16="http://schemas.microsoft.com/office/drawing/2014/main" id="{C8F317A7-E756-8DB8-30CE-B7A4EA72A679}"/>
              </a:ext>
            </a:extLst>
          </p:cNvPr>
          <p:cNvGrpSpPr>
            <a:grpSpLocks/>
          </p:cNvGrpSpPr>
          <p:nvPr userDrawn="1"/>
        </p:nvGrpSpPr>
        <p:grpSpPr>
          <a:xfrm>
            <a:off x="5817205" y="1979184"/>
            <a:ext cx="2655276" cy="1185133"/>
            <a:chOff x="1372631" y="1454807"/>
            <a:chExt cx="7563226" cy="3375706"/>
          </a:xfrm>
        </p:grpSpPr>
        <p:sp>
          <p:nvSpPr>
            <p:cNvPr id="4" name="TextBox 10">
              <a:extLst>
                <a:ext uri="{FF2B5EF4-FFF2-40B4-BE49-F238E27FC236}">
                  <a16:creationId xmlns:a16="http://schemas.microsoft.com/office/drawing/2014/main" id="{A384B1DE-495D-F395-03DD-8300C6F00687}"/>
                </a:ext>
              </a:extLst>
            </p:cNvPr>
            <p:cNvSpPr txBox="1">
              <a:spLocks noChangeArrowheads="1"/>
            </p:cNvSpPr>
            <p:nvPr/>
          </p:nvSpPr>
          <p:spPr bwMode="auto">
            <a:xfrm>
              <a:off x="1372631" y="1454807"/>
              <a:ext cx="7563226" cy="3375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Rockwell" panose="02060603020205020403" pitchFamily="18" charset="77"/>
                </a:defRPr>
              </a:lvl1pPr>
              <a:lvl2pPr marL="742950" indent="-285750">
                <a:defRPr sz="1300">
                  <a:solidFill>
                    <a:schemeClr val="tx1"/>
                  </a:solidFill>
                  <a:latin typeface="Rockwell" panose="02060603020205020403" pitchFamily="18" charset="77"/>
                </a:defRPr>
              </a:lvl2pPr>
              <a:lvl3pPr marL="1143000" indent="-228600">
                <a:defRPr sz="1300">
                  <a:solidFill>
                    <a:schemeClr val="tx1"/>
                  </a:solidFill>
                  <a:latin typeface="Rockwell" panose="02060603020205020403" pitchFamily="18" charset="77"/>
                </a:defRPr>
              </a:lvl3pPr>
              <a:lvl4pPr marL="1600200" indent="-228600">
                <a:defRPr sz="1300">
                  <a:solidFill>
                    <a:schemeClr val="tx1"/>
                  </a:solidFill>
                  <a:latin typeface="Rockwell" panose="02060603020205020403" pitchFamily="18" charset="77"/>
                </a:defRPr>
              </a:lvl4pPr>
              <a:lvl5pPr marL="2057400" indent="-228600">
                <a:defRPr sz="1300">
                  <a:solidFill>
                    <a:schemeClr val="tx1"/>
                  </a:solidFill>
                  <a:latin typeface="Rockwell" panose="02060603020205020403" pitchFamily="18" charset="77"/>
                </a:defRPr>
              </a:lvl5pPr>
              <a:lvl6pPr marL="2514600" indent="-228600" defTabSz="685800" fontAlgn="base">
                <a:spcBef>
                  <a:spcPct val="0"/>
                </a:spcBef>
                <a:spcAft>
                  <a:spcPct val="0"/>
                </a:spcAft>
                <a:defRPr sz="1300">
                  <a:solidFill>
                    <a:schemeClr val="tx1"/>
                  </a:solidFill>
                  <a:latin typeface="Rockwell" panose="02060603020205020403" pitchFamily="18" charset="77"/>
                </a:defRPr>
              </a:lvl6pPr>
              <a:lvl7pPr marL="2971800" indent="-228600" defTabSz="685800" fontAlgn="base">
                <a:spcBef>
                  <a:spcPct val="0"/>
                </a:spcBef>
                <a:spcAft>
                  <a:spcPct val="0"/>
                </a:spcAft>
                <a:defRPr sz="1300">
                  <a:solidFill>
                    <a:schemeClr val="tx1"/>
                  </a:solidFill>
                  <a:latin typeface="Rockwell" panose="02060603020205020403" pitchFamily="18" charset="77"/>
                </a:defRPr>
              </a:lvl7pPr>
              <a:lvl8pPr marL="3429000" indent="-228600" defTabSz="685800" fontAlgn="base">
                <a:spcBef>
                  <a:spcPct val="0"/>
                </a:spcBef>
                <a:spcAft>
                  <a:spcPct val="0"/>
                </a:spcAft>
                <a:defRPr sz="1300">
                  <a:solidFill>
                    <a:schemeClr val="tx1"/>
                  </a:solidFill>
                  <a:latin typeface="Rockwell" panose="02060603020205020403" pitchFamily="18" charset="77"/>
                </a:defRPr>
              </a:lvl8pPr>
              <a:lvl9pPr marL="3886200" indent="-228600" defTabSz="685800" fontAlgn="base">
                <a:spcBef>
                  <a:spcPct val="0"/>
                </a:spcBef>
                <a:spcAft>
                  <a:spcPct val="0"/>
                </a:spcAft>
                <a:defRPr sz="1300">
                  <a:solidFill>
                    <a:schemeClr val="tx1"/>
                  </a:solidFill>
                  <a:latin typeface="Rockwell" panose="02060603020205020403" pitchFamily="18" charset="77"/>
                </a:defRPr>
              </a:lvl9pPr>
            </a:lstStyle>
            <a:p>
              <a:pPr algn="ctr" eaLnBrk="1" hangingPunct="1">
                <a:lnSpc>
                  <a:spcPct val="80000"/>
                </a:lnSpc>
              </a:pPr>
              <a:r>
                <a:rPr lang="en-US" altLang="en-US" sz="4400" b="0" dirty="0">
                  <a:solidFill>
                    <a:schemeClr val="accent5"/>
                  </a:solidFill>
                  <a:latin typeface="+mj-lt"/>
                  <a:cs typeface="Arial" panose="020B0604020202020204" pitchFamily="34" charset="0"/>
                </a:rPr>
                <a:t>Secure</a:t>
              </a:r>
              <a:br>
                <a:rPr lang="en-US" altLang="en-US" sz="4400" b="0" dirty="0">
                  <a:solidFill>
                    <a:schemeClr val="accent5"/>
                  </a:solidFill>
                  <a:latin typeface="+mj-lt"/>
                  <a:cs typeface="Arial" panose="020B0604020202020204" pitchFamily="34" charset="0"/>
                </a:rPr>
              </a:br>
              <a:r>
                <a:rPr lang="en-US" altLang="en-US" sz="4400" b="0" dirty="0">
                  <a:solidFill>
                    <a:schemeClr val="accent5"/>
                  </a:solidFill>
                  <a:latin typeface="+mj-lt"/>
                  <a:cs typeface="Arial" panose="020B0604020202020204" pitchFamily="34" charset="0"/>
                </a:rPr>
                <a:t>greatness</a:t>
              </a:r>
              <a:endParaRPr lang="en-US" altLang="en-US" sz="4400" b="0" normalizeH="0" dirty="0">
                <a:solidFill>
                  <a:schemeClr val="accent5"/>
                </a:solidFill>
                <a:latin typeface="+mj-lt"/>
                <a:cs typeface="Arial" panose="020B0604020202020204" pitchFamily="34" charset="0"/>
              </a:endParaRPr>
            </a:p>
          </p:txBody>
        </p:sp>
        <p:sp>
          <p:nvSpPr>
            <p:cNvPr id="10" name="TextBox 9">
              <a:extLst>
                <a:ext uri="{FF2B5EF4-FFF2-40B4-BE49-F238E27FC236}">
                  <a16:creationId xmlns:a16="http://schemas.microsoft.com/office/drawing/2014/main" id="{41922E80-76A1-8CD3-E285-45722BB66CC9}"/>
                </a:ext>
              </a:extLst>
            </p:cNvPr>
            <p:cNvSpPr txBox="1"/>
            <p:nvPr userDrawn="1"/>
          </p:nvSpPr>
          <p:spPr>
            <a:xfrm>
              <a:off x="7883681" y="3230050"/>
              <a:ext cx="792401" cy="569832"/>
            </a:xfrm>
            <a:prstGeom prst="rect">
              <a:avLst/>
            </a:prstGeom>
            <a:noFill/>
          </p:spPr>
          <p:txBody>
            <a:bodyPr wrap="square" rtlCol="0">
              <a:spAutoFit/>
            </a:bodyPr>
            <a:lstStyle/>
            <a:p>
              <a:pPr algn="ctr"/>
              <a:r>
                <a:rPr lang="en-US" sz="700" dirty="0">
                  <a:solidFill>
                    <a:schemeClr val="accent5"/>
                  </a:solidFill>
                  <a:latin typeface="+mj-lt"/>
                </a:rPr>
                <a:t>®</a:t>
              </a:r>
            </a:p>
          </p:txBody>
        </p:sp>
      </p:grpSp>
    </p:spTree>
    <p:extLst>
      <p:ext uri="{BB962C8B-B14F-4D97-AF65-F5344CB8AC3E}">
        <p14:creationId xmlns:p14="http://schemas.microsoft.com/office/powerpoint/2010/main" val="1483214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Optiv closin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74BAA48-0B9A-434F-9F2A-C62CE0EB0977}"/>
              </a:ext>
            </a:extLst>
          </p:cNvPr>
          <p:cNvSpPr/>
          <p:nvPr/>
        </p:nvSpPr>
        <p:spPr>
          <a:xfrm>
            <a:off x="8008938" y="4565650"/>
            <a:ext cx="842962" cy="4238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pic>
        <p:nvPicPr>
          <p:cNvPr id="4" name="Picture 3" descr="Logo&#10;&#10;Description automatically generated">
            <a:extLst>
              <a:ext uri="{FF2B5EF4-FFF2-40B4-BE49-F238E27FC236}">
                <a16:creationId xmlns:a16="http://schemas.microsoft.com/office/drawing/2014/main" id="{14A49169-9750-6D3F-EFA1-4296FF6D1BF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435795" y="1439454"/>
            <a:ext cx="4282313" cy="2267712"/>
          </a:xfrm>
          <a:prstGeom prst="rect">
            <a:avLst/>
          </a:prstGeom>
        </p:spPr>
      </p:pic>
    </p:spTree>
    <p:extLst>
      <p:ext uri="{BB962C8B-B14F-4D97-AF65-F5344CB8AC3E}">
        <p14:creationId xmlns:p14="http://schemas.microsoft.com/office/powerpoint/2010/main" val="18972399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cSld name="Body- Left Title Blu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FC9B4-AB25-3642-8C60-C8308D722BD6}"/>
              </a:ext>
            </a:extLst>
          </p:cNvPr>
          <p:cNvSpPr>
            <a:spLocks noGrp="1"/>
          </p:cNvSpPr>
          <p:nvPr>
            <p:ph type="title" hasCustomPrompt="1"/>
          </p:nvPr>
        </p:nvSpPr>
        <p:spPr>
          <a:xfrm>
            <a:off x="358775" y="2140863"/>
            <a:ext cx="3020059" cy="861774"/>
          </a:xfrm>
          <a:prstGeom prst="rect">
            <a:avLst/>
          </a:prstGeom>
        </p:spPr>
        <p:txBody>
          <a:bodyPr lIns="0" tIns="0" rIns="0" bIns="0" anchor="ctr">
            <a:spAutoFit/>
          </a:bodyPr>
          <a:lstStyle>
            <a:lvl1pPr>
              <a:lnSpc>
                <a:spcPct val="100000"/>
              </a:lnSpc>
              <a:defRPr>
                <a:solidFill>
                  <a:schemeClr val="bg1"/>
                </a:solidFill>
              </a:defRPr>
            </a:lvl1pPr>
          </a:lstStyle>
          <a:p>
            <a:r>
              <a:rPr lang="en-US"/>
              <a:t>Click To Edit</a:t>
            </a:r>
            <a:br>
              <a:rPr lang="en-US"/>
            </a:br>
            <a:r>
              <a:rPr lang="en-US"/>
              <a:t>Master Title Style</a:t>
            </a:r>
          </a:p>
        </p:txBody>
      </p:sp>
      <p:sp>
        <p:nvSpPr>
          <p:cNvPr id="8" name="Slide Number Placeholder 2">
            <a:extLst>
              <a:ext uri="{FF2B5EF4-FFF2-40B4-BE49-F238E27FC236}">
                <a16:creationId xmlns:a16="http://schemas.microsoft.com/office/drawing/2014/main" id="{4980CA5D-89D2-214A-B62A-695581E95301}"/>
              </a:ext>
            </a:extLst>
          </p:cNvPr>
          <p:cNvSpPr>
            <a:spLocks noGrp="1"/>
          </p:cNvSpPr>
          <p:nvPr>
            <p:ph type="sldNum" sz="quarter" idx="4"/>
          </p:nvPr>
        </p:nvSpPr>
        <p:spPr>
          <a:xfrm>
            <a:off x="1" y="4927027"/>
            <a:ext cx="323850" cy="184278"/>
          </a:xfrm>
          <a:prstGeom prst="rect">
            <a:avLst/>
          </a:prstGeom>
        </p:spPr>
        <p:txBody>
          <a:bodyPr/>
          <a:lstStyle>
            <a:lvl1pPr>
              <a:defRPr sz="700">
                <a:solidFill>
                  <a:schemeClr val="bg1">
                    <a:alpha val="50000"/>
                  </a:schemeClr>
                </a:solidFill>
              </a:defRPr>
            </a:lvl1pPr>
          </a:lstStyle>
          <a:p>
            <a:pPr>
              <a:defRPr/>
            </a:pPr>
            <a:fld id="{C3793A54-92D7-9A49-9FE8-9128048E35B7}" type="slidenum">
              <a:rPr lang="en-US" smtClean="0"/>
              <a:pPr>
                <a:defRPr/>
              </a:pPr>
              <a:t>‹#›</a:t>
            </a:fld>
            <a:endParaRPr lang="en-US" dirty="0"/>
          </a:p>
        </p:txBody>
      </p:sp>
      <p:pic>
        <p:nvPicPr>
          <p:cNvPr id="3" name="Picture 2">
            <a:extLst>
              <a:ext uri="{FF2B5EF4-FFF2-40B4-BE49-F238E27FC236}">
                <a16:creationId xmlns:a16="http://schemas.microsoft.com/office/drawing/2014/main" id="{0FB91208-B57E-CF01-11A4-8B4DC5FB99E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65303" y="4624427"/>
            <a:ext cx="794684" cy="420624"/>
          </a:xfrm>
          <a:prstGeom prst="rect">
            <a:avLst/>
          </a:prstGeom>
        </p:spPr>
      </p:pic>
      <p:sp>
        <p:nvSpPr>
          <p:cNvPr id="4" name="Footer Placeholder 3">
            <a:extLst>
              <a:ext uri="{FF2B5EF4-FFF2-40B4-BE49-F238E27FC236}">
                <a16:creationId xmlns:a16="http://schemas.microsoft.com/office/drawing/2014/main" id="{FA6E2176-6351-7885-BDAE-81F90D5ABAB8}"/>
              </a:ext>
            </a:extLst>
          </p:cNvPr>
          <p:cNvSpPr txBox="1">
            <a:spLocks/>
          </p:cNvSpPr>
          <p:nvPr userDrawn="1"/>
        </p:nvSpPr>
        <p:spPr>
          <a:xfrm>
            <a:off x="3061985" y="5024312"/>
            <a:ext cx="3020058" cy="92333"/>
          </a:xfrm>
          <a:prstGeom prst="rect">
            <a:avLst/>
          </a:prstGeom>
          <a:noFill/>
        </p:spPr>
        <p:txBody>
          <a:bodyPr vert="horz" wrap="none" lIns="0" tIns="0" rIns="0" bIns="0" rtlCol="0" anchor="ctr">
            <a:spAutoFit/>
          </a:bodyPr>
          <a:lstStyle>
            <a:defPPr>
              <a:defRPr lang="en-US"/>
            </a:defPPr>
            <a:lvl1pPr algn="ctr" defTabSz="685800" rtl="0" eaLnBrk="1" fontAlgn="auto" hangingPunct="1">
              <a:spcBef>
                <a:spcPts val="0"/>
              </a:spcBef>
              <a:spcAft>
                <a:spcPts val="0"/>
              </a:spcAft>
              <a:defRPr sz="600" kern="1200">
                <a:solidFill>
                  <a:schemeClr val="tx1">
                    <a:alpha val="25000"/>
                  </a:schemeClr>
                </a:solidFill>
                <a:latin typeface="+mj-lt"/>
                <a:ea typeface="+mn-ea"/>
                <a:cs typeface="+mn-cs"/>
              </a:defRPr>
            </a:lvl1pPr>
            <a:lvl2pPr marL="342900" indent="1143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2pPr>
            <a:lvl3pPr marL="685800" indent="2286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3pPr>
            <a:lvl4pPr marL="1028700" indent="3429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4pPr>
            <a:lvl5pPr marL="1371600" indent="4572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5pPr>
            <a:lvl6pPr marL="2286000" algn="l" defTabSz="914400" rtl="0" eaLnBrk="1" latinLnBrk="0" hangingPunct="1">
              <a:defRPr sz="1300" kern="1200">
                <a:solidFill>
                  <a:schemeClr val="tx1"/>
                </a:solidFill>
                <a:latin typeface="Rockwell" panose="02060603020205020403" pitchFamily="18" charset="77"/>
                <a:ea typeface="+mn-ea"/>
                <a:cs typeface="+mn-cs"/>
              </a:defRPr>
            </a:lvl6pPr>
            <a:lvl7pPr marL="2743200" algn="l" defTabSz="914400" rtl="0" eaLnBrk="1" latinLnBrk="0" hangingPunct="1">
              <a:defRPr sz="1300" kern="1200">
                <a:solidFill>
                  <a:schemeClr val="tx1"/>
                </a:solidFill>
                <a:latin typeface="Rockwell" panose="02060603020205020403" pitchFamily="18" charset="77"/>
                <a:ea typeface="+mn-ea"/>
                <a:cs typeface="+mn-cs"/>
              </a:defRPr>
            </a:lvl7pPr>
            <a:lvl8pPr marL="3200400" algn="l" defTabSz="914400" rtl="0" eaLnBrk="1" latinLnBrk="0" hangingPunct="1">
              <a:defRPr sz="1300" kern="1200">
                <a:solidFill>
                  <a:schemeClr val="tx1"/>
                </a:solidFill>
                <a:latin typeface="Rockwell" panose="02060603020205020403" pitchFamily="18" charset="77"/>
                <a:ea typeface="+mn-ea"/>
                <a:cs typeface="+mn-cs"/>
              </a:defRPr>
            </a:lvl8pPr>
            <a:lvl9pPr marL="3657600" algn="l" defTabSz="914400" rtl="0" eaLnBrk="1" latinLnBrk="0" hangingPunct="1">
              <a:defRPr sz="1300" kern="1200">
                <a:solidFill>
                  <a:schemeClr val="tx1"/>
                </a:solidFill>
                <a:latin typeface="Rockwell" panose="02060603020205020403" pitchFamily="18" charset="77"/>
                <a:ea typeface="+mn-ea"/>
                <a:cs typeface="+mn-cs"/>
              </a:defRPr>
            </a:lvl9pPr>
          </a:lstStyle>
          <a:p>
            <a:pPr>
              <a:defRPr/>
            </a:pPr>
            <a:r>
              <a:rPr lang="en-US" sz="600" dirty="0">
                <a:solidFill>
                  <a:schemeClr val="bg1">
                    <a:alpha val="32000"/>
                  </a:schemeClr>
                </a:solidFill>
              </a:rPr>
              <a:t>Proprietary and CONFIDENTIAL. Do Not Distribute. © 2024 Optiv Security Inc. All Rights Reserved.</a:t>
            </a:r>
          </a:p>
        </p:txBody>
      </p:sp>
      <p:pic>
        <p:nvPicPr>
          <p:cNvPr id="5" name="Picture 4">
            <a:extLst>
              <a:ext uri="{FF2B5EF4-FFF2-40B4-BE49-F238E27FC236}">
                <a16:creationId xmlns:a16="http://schemas.microsoft.com/office/drawing/2014/main" id="{52C11376-E0AB-3F5C-9E5A-0D845CC8844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65303" y="4624427"/>
            <a:ext cx="794684" cy="420624"/>
          </a:xfrm>
          <a:prstGeom prst="rect">
            <a:avLst/>
          </a:prstGeom>
        </p:spPr>
      </p:pic>
    </p:spTree>
    <p:extLst>
      <p:ext uri="{BB962C8B-B14F-4D97-AF65-F5344CB8AC3E}">
        <p14:creationId xmlns:p14="http://schemas.microsoft.com/office/powerpoint/2010/main" val="34670396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8BE9AEC-E001-A43D-A411-E5570F848635}"/>
              </a:ext>
            </a:extLst>
          </p:cNvPr>
          <p:cNvSpPr>
            <a:spLocks noGrp="1"/>
          </p:cNvSpPr>
          <p:nvPr>
            <p:ph type="sldNum" sz="quarter" idx="10"/>
          </p:nvPr>
        </p:nvSpPr>
        <p:spPr/>
        <p:txBody>
          <a:bodyPr/>
          <a:lstStyle/>
          <a:p>
            <a:pPr>
              <a:defRPr/>
            </a:pPr>
            <a:fld id="{C3793A54-92D7-9A49-9FE8-9128048E35B7}" type="slidenum">
              <a:rPr lang="en-US" smtClean="0"/>
              <a:pPr>
                <a:defRPr/>
              </a:pPr>
              <a:t>‹#›</a:t>
            </a:fld>
            <a:endParaRPr lang="en-US" dirty="0"/>
          </a:p>
        </p:txBody>
      </p:sp>
      <p:sp>
        <p:nvSpPr>
          <p:cNvPr id="4" name="Rectangle 3">
            <a:extLst>
              <a:ext uri="{FF2B5EF4-FFF2-40B4-BE49-F238E27FC236}">
                <a16:creationId xmlns:a16="http://schemas.microsoft.com/office/drawing/2014/main" id="{9E667C16-004E-870D-D239-78CCD2601AAF}"/>
              </a:ext>
            </a:extLst>
          </p:cNvPr>
          <p:cNvSpPr/>
          <p:nvPr/>
        </p:nvSpPr>
        <p:spPr>
          <a:xfrm>
            <a:off x="0" y="-1"/>
            <a:ext cx="9144000" cy="9334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10">
            <a:extLst>
              <a:ext uri="{FF2B5EF4-FFF2-40B4-BE49-F238E27FC236}">
                <a16:creationId xmlns:a16="http://schemas.microsoft.com/office/drawing/2014/main" id="{95534510-7AAB-AA14-FFDE-46A16CBBEC67}"/>
              </a:ext>
            </a:extLst>
          </p:cNvPr>
          <p:cNvSpPr>
            <a:spLocks noGrp="1"/>
          </p:cNvSpPr>
          <p:nvPr>
            <p:ph type="body" sz="quarter" idx="15"/>
          </p:nvPr>
        </p:nvSpPr>
        <p:spPr>
          <a:xfrm>
            <a:off x="360363" y="268288"/>
            <a:ext cx="8423275" cy="430887"/>
          </a:xfrm>
          <a:prstGeom prst="rect">
            <a:avLst/>
          </a:prstGeom>
        </p:spPr>
        <p:txBody>
          <a:bodyPr lIns="0" tIns="0" rIns="0" bIns="0">
            <a:spAutoFit/>
          </a:bodyPr>
          <a:lstStyle>
            <a:lvl1pPr>
              <a:defRPr lang="en-US" sz="2800" b="1" i="0" cap="none" spc="0" baseline="0" dirty="0">
                <a:solidFill>
                  <a:schemeClr val="bg1"/>
                </a:solidFill>
                <a:latin typeface="+mj-lt"/>
                <a:ea typeface="Open Sans" panose="020B0606030504020204" pitchFamily="34" charset="0"/>
                <a:cs typeface="Open Sans" panose="020B0606030504020204" pitchFamily="34" charset="0"/>
              </a:defRPr>
            </a:lvl1pPr>
          </a:lstStyle>
          <a:p>
            <a:pPr lvl="0" defTabSz="685732" latinLnBrk="0">
              <a:spcBef>
                <a:spcPct val="0"/>
              </a:spcBef>
              <a:spcAft>
                <a:spcPts val="0"/>
              </a:spcAft>
            </a:pPr>
            <a:r>
              <a:rPr lang="en-US"/>
              <a:t>Click to edit Master text styles</a:t>
            </a:r>
          </a:p>
        </p:txBody>
      </p:sp>
      <p:sp>
        <p:nvSpPr>
          <p:cNvPr id="12" name="Text Placeholder 2">
            <a:extLst>
              <a:ext uri="{FF2B5EF4-FFF2-40B4-BE49-F238E27FC236}">
                <a16:creationId xmlns:a16="http://schemas.microsoft.com/office/drawing/2014/main" id="{D6F6F1B7-2AEF-D932-B38D-66EDF512EAB8}"/>
              </a:ext>
            </a:extLst>
          </p:cNvPr>
          <p:cNvSpPr>
            <a:spLocks noGrp="1"/>
          </p:cNvSpPr>
          <p:nvPr>
            <p:ph type="body" sz="quarter" idx="16" hasCustomPrompt="1"/>
          </p:nvPr>
        </p:nvSpPr>
        <p:spPr>
          <a:xfrm>
            <a:off x="359782" y="1088476"/>
            <a:ext cx="8424436" cy="184666"/>
          </a:xfrm>
          <a:prstGeom prst="rect">
            <a:avLst/>
          </a:prstGeom>
        </p:spPr>
        <p:txBody>
          <a:bodyPr lIns="0" tIns="0" rIns="0" bIns="0">
            <a:spAutoFit/>
          </a:bodyPr>
          <a:lstStyle>
            <a:lvl1pPr marL="0" indent="0">
              <a:lnSpc>
                <a:spcPct val="100000"/>
              </a:lnSpc>
              <a:spcBef>
                <a:spcPts val="0"/>
              </a:spcBef>
              <a:spcAft>
                <a:spcPts val="0"/>
              </a:spcAft>
              <a:buNone/>
              <a:defRPr sz="1200" b="0">
                <a:solidFill>
                  <a:srgbClr val="373A36"/>
                </a:solidFill>
                <a:latin typeface="+mn-lt"/>
              </a:defRPr>
            </a:lvl1pPr>
          </a:lstStyle>
          <a:p>
            <a:pPr lvl="0"/>
            <a:r>
              <a:rPr lang="en-GB" dirty="0"/>
              <a:t>Click to Add Sub-Title</a:t>
            </a:r>
          </a:p>
        </p:txBody>
      </p:sp>
      <p:sp>
        <p:nvSpPr>
          <p:cNvPr id="13" name="Content Placeholder 5">
            <a:extLst>
              <a:ext uri="{FF2B5EF4-FFF2-40B4-BE49-F238E27FC236}">
                <a16:creationId xmlns:a16="http://schemas.microsoft.com/office/drawing/2014/main" id="{011C4D47-D455-99C2-2CE3-401214C17592}"/>
              </a:ext>
            </a:extLst>
          </p:cNvPr>
          <p:cNvSpPr>
            <a:spLocks noGrp="1"/>
          </p:cNvSpPr>
          <p:nvPr>
            <p:ph sz="quarter" idx="14"/>
          </p:nvPr>
        </p:nvSpPr>
        <p:spPr>
          <a:xfrm>
            <a:off x="360020" y="1381990"/>
            <a:ext cx="8425205" cy="3134447"/>
          </a:xfrm>
          <a:prstGeom prst="rect">
            <a:avLst/>
          </a:prstGeom>
        </p:spPr>
        <p:txBody>
          <a:bodyPr lIns="0" tIns="0" rIns="0" bIns="0"/>
          <a:lstStyle>
            <a:lvl1pPr>
              <a:lnSpc>
                <a:spcPct val="110000"/>
              </a:lnSpc>
              <a:spcBef>
                <a:spcPts val="300"/>
              </a:spcBef>
              <a:spcAft>
                <a:spcPts val="300"/>
              </a:spcAft>
              <a:defRPr sz="1600">
                <a:solidFill>
                  <a:schemeClr val="tx1"/>
                </a:solidFill>
              </a:defRPr>
            </a:lvl1pPr>
            <a:lvl2pPr>
              <a:lnSpc>
                <a:spcPct val="110000"/>
              </a:lnSpc>
              <a:spcBef>
                <a:spcPts val="300"/>
              </a:spcBef>
              <a:spcAft>
                <a:spcPts val="300"/>
              </a:spcAft>
              <a:defRPr sz="1400">
                <a:solidFill>
                  <a:schemeClr val="tx1"/>
                </a:solidFill>
              </a:defRPr>
            </a:lvl2pPr>
            <a:lvl3pPr>
              <a:lnSpc>
                <a:spcPct val="110000"/>
              </a:lnSpc>
              <a:spcBef>
                <a:spcPts val="300"/>
              </a:spcBef>
              <a:spcAft>
                <a:spcPts val="300"/>
              </a:spcAft>
              <a:defRPr sz="1300">
                <a:solidFill>
                  <a:schemeClr val="tx1"/>
                </a:solidFill>
              </a:defRPr>
            </a:lvl3pPr>
            <a:lvl4pPr>
              <a:lnSpc>
                <a:spcPct val="110000"/>
              </a:lnSpc>
              <a:spcBef>
                <a:spcPts val="300"/>
              </a:spcBef>
              <a:spcAft>
                <a:spcPts val="300"/>
              </a:spcAft>
              <a:defRPr sz="1200">
                <a:solidFill>
                  <a:schemeClr val="tx1"/>
                </a:solidFill>
              </a:defRPr>
            </a:lvl4pPr>
            <a:lvl5pPr>
              <a:lnSpc>
                <a:spcPct val="110000"/>
              </a:lnSpc>
              <a:spcBef>
                <a:spcPts val="300"/>
              </a:spcBef>
              <a:spcAft>
                <a:spcPts val="300"/>
              </a:spcAft>
              <a:defRPr sz="11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2">
            <a:extLst>
              <a:ext uri="{FF2B5EF4-FFF2-40B4-BE49-F238E27FC236}">
                <a16:creationId xmlns:a16="http://schemas.microsoft.com/office/drawing/2014/main" id="{56EF9E76-B48F-10DC-7B54-219E5048EEDA}"/>
              </a:ext>
            </a:extLst>
          </p:cNvPr>
          <p:cNvSpPr>
            <a:spLocks noGrp="1"/>
          </p:cNvSpPr>
          <p:nvPr>
            <p:ph type="body" sz="quarter" idx="17" hasCustomPrompt="1"/>
          </p:nvPr>
        </p:nvSpPr>
        <p:spPr>
          <a:xfrm>
            <a:off x="354830" y="4823443"/>
            <a:ext cx="7477200" cy="92333"/>
          </a:xfrm>
          <a:prstGeom prst="rect">
            <a:avLst/>
          </a:prstGeom>
        </p:spPr>
        <p:txBody>
          <a:bodyPr wrap="square" lIns="0" tIns="0" rIns="0" bIns="0" anchor="b" anchorCtr="0">
            <a:spAutoFit/>
          </a:bodyPr>
          <a:lstStyle>
            <a:lvl1pPr>
              <a:defRPr lang="en-US" sz="600" b="0" dirty="0">
                <a:solidFill>
                  <a:schemeClr val="tx1">
                    <a:alpha val="50000"/>
                  </a:schemeClr>
                </a:solidFill>
              </a:defRPr>
            </a:lvl1pPr>
            <a:lvl2pPr marL="0" indent="0">
              <a:buNone/>
              <a:defRPr lang="en-US" dirty="0"/>
            </a:lvl2pPr>
            <a:lvl3pPr>
              <a:defRPr lang="en-US" dirty="0"/>
            </a:lvl3pPr>
            <a:lvl4pPr>
              <a:defRPr lang="en-US" dirty="0"/>
            </a:lvl4pPr>
            <a:lvl5pPr>
              <a:defRPr lang="en-US" dirty="0"/>
            </a:lvl5pPr>
          </a:lstStyle>
          <a:p>
            <a:pPr lvl="0">
              <a:spcAft>
                <a:spcPts val="0"/>
              </a:spcAft>
            </a:pPr>
            <a:r>
              <a:rPr lang="en-US" dirty="0"/>
              <a:t>Footnote:</a:t>
            </a:r>
          </a:p>
        </p:txBody>
      </p:sp>
      <p:sp>
        <p:nvSpPr>
          <p:cNvPr id="2" name="Rectangle 1">
            <a:extLst>
              <a:ext uri="{FF2B5EF4-FFF2-40B4-BE49-F238E27FC236}">
                <a16:creationId xmlns:a16="http://schemas.microsoft.com/office/drawing/2014/main" id="{9F80ABD2-9FE6-DE38-6D28-50003F3F57C8}"/>
              </a:ext>
            </a:extLst>
          </p:cNvPr>
          <p:cNvSpPr/>
          <p:nvPr userDrawn="1"/>
        </p:nvSpPr>
        <p:spPr>
          <a:xfrm>
            <a:off x="0" y="-1"/>
            <a:ext cx="9144000" cy="9334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443665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Body- Title, Subtitle, Image">
    <p:bg>
      <p:bgRef idx="1001">
        <a:schemeClr val="bg1"/>
      </p:bgRef>
    </p:bg>
    <p:spTree>
      <p:nvGrpSpPr>
        <p:cNvPr id="1" name=""/>
        <p:cNvGrpSpPr/>
        <p:nvPr/>
      </p:nvGrpSpPr>
      <p:grpSpPr>
        <a:xfrm>
          <a:off x="0" y="0"/>
          <a:ext cx="0" cy="0"/>
          <a:chOff x="0" y="0"/>
          <a:chExt cx="0" cy="0"/>
        </a:xfrm>
      </p:grpSpPr>
      <p:sp>
        <p:nvSpPr>
          <p:cNvPr id="9" name="Picture Placeholder 60">
            <a:extLst>
              <a:ext uri="{FF2B5EF4-FFF2-40B4-BE49-F238E27FC236}">
                <a16:creationId xmlns:a16="http://schemas.microsoft.com/office/drawing/2014/main" id="{BCB099BD-8CDB-4D4C-A4A0-97C314E66057}"/>
              </a:ext>
            </a:extLst>
          </p:cNvPr>
          <p:cNvSpPr>
            <a:spLocks noGrp="1"/>
          </p:cNvSpPr>
          <p:nvPr>
            <p:ph type="pic" sz="quarter" idx="17" hasCustomPrompt="1"/>
          </p:nvPr>
        </p:nvSpPr>
        <p:spPr>
          <a:xfrm>
            <a:off x="0" y="0"/>
            <a:ext cx="9144000" cy="5143500"/>
          </a:xfrm>
          <a:custGeom>
            <a:avLst/>
            <a:gdLst>
              <a:gd name="connsiteX0" fmla="*/ 8089503 w 9144000"/>
              <a:gd name="connsiteY0" fmla="*/ 4927430 h 5143500"/>
              <a:gd name="connsiteX1" fmla="*/ 8021026 w 9144000"/>
              <a:gd name="connsiteY1" fmla="*/ 4984469 h 5143500"/>
              <a:gd name="connsiteX2" fmla="*/ 8050353 w 9144000"/>
              <a:gd name="connsiteY2" fmla="*/ 4984469 h 5143500"/>
              <a:gd name="connsiteX3" fmla="*/ 8101686 w 9144000"/>
              <a:gd name="connsiteY3" fmla="*/ 4958234 h 5143500"/>
              <a:gd name="connsiteX4" fmla="*/ 8127921 w 9144000"/>
              <a:gd name="connsiteY4" fmla="*/ 4984469 h 5143500"/>
              <a:gd name="connsiteX5" fmla="*/ 8157248 w 9144000"/>
              <a:gd name="connsiteY5" fmla="*/ 4984469 h 5143500"/>
              <a:gd name="connsiteX6" fmla="*/ 8089503 w 9144000"/>
              <a:gd name="connsiteY6" fmla="*/ 4927430 h 5143500"/>
              <a:gd name="connsiteX7" fmla="*/ 8229683 w 9144000"/>
              <a:gd name="connsiteY7" fmla="*/ 4790620 h 5143500"/>
              <a:gd name="connsiteX8" fmla="*/ 8252559 w 9144000"/>
              <a:gd name="connsiteY8" fmla="*/ 4790620 h 5143500"/>
              <a:gd name="connsiteX9" fmla="*/ 8276460 w 9144000"/>
              <a:gd name="connsiteY9" fmla="*/ 4811002 h 5143500"/>
              <a:gd name="connsiteX10" fmla="*/ 8276293 w 9144000"/>
              <a:gd name="connsiteY10" fmla="*/ 4813374 h 5143500"/>
              <a:gd name="connsiteX11" fmla="*/ 8253145 w 9144000"/>
              <a:gd name="connsiteY11" fmla="*/ 4831237 h 5143500"/>
              <a:gd name="connsiteX12" fmla="*/ 8229683 w 9144000"/>
              <a:gd name="connsiteY12" fmla="*/ 4831678 h 5143500"/>
              <a:gd name="connsiteX13" fmla="*/ 8089503 w 9144000"/>
              <a:gd name="connsiteY13" fmla="*/ 4789888 h 5143500"/>
              <a:gd name="connsiteX14" fmla="*/ 8130267 w 9144000"/>
              <a:gd name="connsiteY14" fmla="*/ 4830652 h 5143500"/>
              <a:gd name="connsiteX15" fmla="*/ 8089503 w 9144000"/>
              <a:gd name="connsiteY15" fmla="*/ 4871416 h 5143500"/>
              <a:gd name="connsiteX16" fmla="*/ 8048739 w 9144000"/>
              <a:gd name="connsiteY16" fmla="*/ 4830652 h 5143500"/>
              <a:gd name="connsiteX17" fmla="*/ 8089503 w 9144000"/>
              <a:gd name="connsiteY17" fmla="*/ 4789888 h 5143500"/>
              <a:gd name="connsiteX18" fmla="*/ 8570897 w 9144000"/>
              <a:gd name="connsiteY18" fmla="*/ 4763493 h 5143500"/>
              <a:gd name="connsiteX19" fmla="*/ 8625297 w 9144000"/>
              <a:gd name="connsiteY19" fmla="*/ 4898835 h 5143500"/>
              <a:gd name="connsiteX20" fmla="*/ 8651399 w 9144000"/>
              <a:gd name="connsiteY20" fmla="*/ 4898835 h 5143500"/>
              <a:gd name="connsiteX21" fmla="*/ 8705652 w 9144000"/>
              <a:gd name="connsiteY21" fmla="*/ 4763493 h 5143500"/>
              <a:gd name="connsiteX22" fmla="*/ 8673833 w 9144000"/>
              <a:gd name="connsiteY22" fmla="*/ 4763493 h 5143500"/>
              <a:gd name="connsiteX23" fmla="*/ 8638787 w 9144000"/>
              <a:gd name="connsiteY23" fmla="*/ 4858218 h 5143500"/>
              <a:gd name="connsiteX24" fmla="*/ 8603596 w 9144000"/>
              <a:gd name="connsiteY24" fmla="*/ 4763493 h 5143500"/>
              <a:gd name="connsiteX25" fmla="*/ 8496262 w 9144000"/>
              <a:gd name="connsiteY25" fmla="*/ 4763493 h 5143500"/>
              <a:gd name="connsiteX26" fmla="*/ 8496262 w 9144000"/>
              <a:gd name="connsiteY26" fmla="*/ 4897809 h 5143500"/>
              <a:gd name="connsiteX27" fmla="*/ 8525881 w 9144000"/>
              <a:gd name="connsiteY27" fmla="*/ 4897809 h 5143500"/>
              <a:gd name="connsiteX28" fmla="*/ 8525881 w 9144000"/>
              <a:gd name="connsiteY28" fmla="*/ 4763493 h 5143500"/>
              <a:gd name="connsiteX29" fmla="*/ 8337898 w 9144000"/>
              <a:gd name="connsiteY29" fmla="*/ 4763493 h 5143500"/>
              <a:gd name="connsiteX30" fmla="*/ 8337898 w 9144000"/>
              <a:gd name="connsiteY30" fmla="*/ 4790767 h 5143500"/>
              <a:gd name="connsiteX31" fmla="*/ 8378809 w 9144000"/>
              <a:gd name="connsiteY31" fmla="*/ 4790767 h 5143500"/>
              <a:gd name="connsiteX32" fmla="*/ 8378809 w 9144000"/>
              <a:gd name="connsiteY32" fmla="*/ 4897956 h 5143500"/>
              <a:gd name="connsiteX33" fmla="*/ 8408427 w 9144000"/>
              <a:gd name="connsiteY33" fmla="*/ 4897956 h 5143500"/>
              <a:gd name="connsiteX34" fmla="*/ 8408427 w 9144000"/>
              <a:gd name="connsiteY34" fmla="*/ 4790767 h 5143500"/>
              <a:gd name="connsiteX35" fmla="*/ 8449338 w 9144000"/>
              <a:gd name="connsiteY35" fmla="*/ 4790767 h 5143500"/>
              <a:gd name="connsiteX36" fmla="*/ 8449338 w 9144000"/>
              <a:gd name="connsiteY36" fmla="*/ 4763493 h 5143500"/>
              <a:gd name="connsiteX37" fmla="*/ 8200064 w 9144000"/>
              <a:gd name="connsiteY37" fmla="*/ 4763493 h 5143500"/>
              <a:gd name="connsiteX38" fmla="*/ 8200358 w 9144000"/>
              <a:gd name="connsiteY38" fmla="*/ 4898101 h 5143500"/>
              <a:gd name="connsiteX39" fmla="*/ 8229683 w 9144000"/>
              <a:gd name="connsiteY39" fmla="*/ 4898101 h 5143500"/>
              <a:gd name="connsiteX40" fmla="*/ 8229683 w 9144000"/>
              <a:gd name="connsiteY40" fmla="*/ 4857191 h 5143500"/>
              <a:gd name="connsiteX41" fmla="*/ 8252120 w 9144000"/>
              <a:gd name="connsiteY41" fmla="*/ 4857191 h 5143500"/>
              <a:gd name="connsiteX42" fmla="*/ 8306520 w 9144000"/>
              <a:gd name="connsiteY42" fmla="*/ 4809976 h 5143500"/>
              <a:gd name="connsiteX43" fmla="*/ 8255051 w 9144000"/>
              <a:gd name="connsiteY43" fmla="*/ 4763493 h 5143500"/>
              <a:gd name="connsiteX44" fmla="*/ 8089503 w 9144000"/>
              <a:gd name="connsiteY44" fmla="*/ 4761001 h 5143500"/>
              <a:gd name="connsiteX45" fmla="*/ 8019852 w 9144000"/>
              <a:gd name="connsiteY45" fmla="*/ 4830652 h 5143500"/>
              <a:gd name="connsiteX46" fmla="*/ 8089503 w 9144000"/>
              <a:gd name="connsiteY46" fmla="*/ 4900301 h 5143500"/>
              <a:gd name="connsiteX47" fmla="*/ 8159152 w 9144000"/>
              <a:gd name="connsiteY47" fmla="*/ 4830652 h 5143500"/>
              <a:gd name="connsiteX48" fmla="*/ 8089503 w 9144000"/>
              <a:gd name="connsiteY48" fmla="*/ 4761001 h 5143500"/>
              <a:gd name="connsiteX49" fmla="*/ 8021760 w 9144000"/>
              <a:gd name="connsiteY49" fmla="*/ 4676980 h 5143500"/>
              <a:gd name="connsiteX50" fmla="*/ 8045709 w 9144000"/>
              <a:gd name="connsiteY50" fmla="*/ 4717852 h 5143500"/>
              <a:gd name="connsiteX51" fmla="*/ 8089871 w 9144000"/>
              <a:gd name="connsiteY51" fmla="*/ 4733887 h 5143500"/>
              <a:gd name="connsiteX52" fmla="*/ 8089503 w 9144000"/>
              <a:gd name="connsiteY52" fmla="*/ 4734020 h 5143500"/>
              <a:gd name="connsiteX53" fmla="*/ 8090236 w 9144000"/>
              <a:gd name="connsiteY53" fmla="*/ 4734020 h 5143500"/>
              <a:gd name="connsiteX54" fmla="*/ 8089871 w 9144000"/>
              <a:gd name="connsiteY54" fmla="*/ 4733887 h 5143500"/>
              <a:gd name="connsiteX55" fmla="*/ 8134060 w 9144000"/>
              <a:gd name="connsiteY55" fmla="*/ 4717886 h 5143500"/>
              <a:gd name="connsiteX56" fmla="*/ 8157981 w 9144000"/>
              <a:gd name="connsiteY56" fmla="*/ 4676980 h 5143500"/>
              <a:gd name="connsiteX57" fmla="*/ 8128655 w 9144000"/>
              <a:gd name="connsiteY57" fmla="*/ 4676980 h 5143500"/>
              <a:gd name="connsiteX58" fmla="*/ 8077322 w 9144000"/>
              <a:gd name="connsiteY58" fmla="*/ 4703216 h 5143500"/>
              <a:gd name="connsiteX59" fmla="*/ 8051086 w 9144000"/>
              <a:gd name="connsiteY59" fmla="*/ 4676980 h 5143500"/>
              <a:gd name="connsiteX60" fmla="*/ 0 w 9144000"/>
              <a:gd name="connsiteY60" fmla="*/ 0 h 5143500"/>
              <a:gd name="connsiteX61" fmla="*/ 9144000 w 9144000"/>
              <a:gd name="connsiteY61" fmla="*/ 0 h 5143500"/>
              <a:gd name="connsiteX62" fmla="*/ 9144000 w 9144000"/>
              <a:gd name="connsiteY62" fmla="*/ 5143500 h 5143500"/>
              <a:gd name="connsiteX63" fmla="*/ 0 w 9144000"/>
              <a:gd name="connsiteY63"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9144000" h="5143500">
                <a:moveTo>
                  <a:pt x="8089503" y="4927430"/>
                </a:moveTo>
                <a:cubicBezTo>
                  <a:pt x="8055930" y="4927498"/>
                  <a:pt x="8027163" y="4951461"/>
                  <a:pt x="8021026" y="4984469"/>
                </a:cubicBezTo>
                <a:lnTo>
                  <a:pt x="8050353" y="4984469"/>
                </a:lnTo>
                <a:cubicBezTo>
                  <a:pt x="8057282" y="4963049"/>
                  <a:pt x="8080266" y="4951304"/>
                  <a:pt x="8101686" y="4958234"/>
                </a:cubicBezTo>
                <a:cubicBezTo>
                  <a:pt x="8114134" y="4962263"/>
                  <a:pt x="8123894" y="4972021"/>
                  <a:pt x="8127921" y="4984469"/>
                </a:cubicBezTo>
                <a:lnTo>
                  <a:pt x="8157248" y="4984469"/>
                </a:lnTo>
                <a:cubicBezTo>
                  <a:pt x="8151218" y="4951700"/>
                  <a:pt x="8122821" y="4927792"/>
                  <a:pt x="8089503" y="4927430"/>
                </a:cubicBezTo>
                <a:close/>
                <a:moveTo>
                  <a:pt x="8229683" y="4790620"/>
                </a:moveTo>
                <a:lnTo>
                  <a:pt x="8252559" y="4790620"/>
                </a:lnTo>
                <a:cubicBezTo>
                  <a:pt x="8267222" y="4790620"/>
                  <a:pt x="8276460" y="4797806"/>
                  <a:pt x="8276460" y="4811002"/>
                </a:cubicBezTo>
                <a:cubicBezTo>
                  <a:pt x="8276449" y="4811796"/>
                  <a:pt x="8276395" y="4812586"/>
                  <a:pt x="8276293" y="4813374"/>
                </a:cubicBezTo>
                <a:cubicBezTo>
                  <a:pt x="8274834" y="4824698"/>
                  <a:pt x="8264470" y="4832697"/>
                  <a:pt x="8253145" y="4831237"/>
                </a:cubicBezTo>
                <a:lnTo>
                  <a:pt x="8229683" y="4831678"/>
                </a:lnTo>
                <a:close/>
                <a:moveTo>
                  <a:pt x="8089503" y="4789888"/>
                </a:moveTo>
                <a:cubicBezTo>
                  <a:pt x="8112016" y="4789888"/>
                  <a:pt x="8130267" y="4808138"/>
                  <a:pt x="8130267" y="4830652"/>
                </a:cubicBezTo>
                <a:cubicBezTo>
                  <a:pt x="8130267" y="4853165"/>
                  <a:pt x="8112016" y="4871416"/>
                  <a:pt x="8089503" y="4871416"/>
                </a:cubicBezTo>
                <a:cubicBezTo>
                  <a:pt x="8066989" y="4871416"/>
                  <a:pt x="8048739" y="4853165"/>
                  <a:pt x="8048739" y="4830652"/>
                </a:cubicBezTo>
                <a:cubicBezTo>
                  <a:pt x="8048739" y="4808139"/>
                  <a:pt x="8066989" y="4789888"/>
                  <a:pt x="8089503" y="4789888"/>
                </a:cubicBezTo>
                <a:close/>
                <a:moveTo>
                  <a:pt x="8570897" y="4763493"/>
                </a:moveTo>
                <a:lnTo>
                  <a:pt x="8625297" y="4898835"/>
                </a:lnTo>
                <a:lnTo>
                  <a:pt x="8651399" y="4898835"/>
                </a:lnTo>
                <a:lnTo>
                  <a:pt x="8705652" y="4763493"/>
                </a:lnTo>
                <a:lnTo>
                  <a:pt x="8673833" y="4763493"/>
                </a:lnTo>
                <a:lnTo>
                  <a:pt x="8638787" y="4858218"/>
                </a:lnTo>
                <a:lnTo>
                  <a:pt x="8603596" y="4763493"/>
                </a:lnTo>
                <a:close/>
                <a:moveTo>
                  <a:pt x="8496262" y="4763493"/>
                </a:moveTo>
                <a:lnTo>
                  <a:pt x="8496262" y="4897809"/>
                </a:lnTo>
                <a:lnTo>
                  <a:pt x="8525881" y="4897809"/>
                </a:lnTo>
                <a:lnTo>
                  <a:pt x="8525881" y="4763493"/>
                </a:lnTo>
                <a:close/>
                <a:moveTo>
                  <a:pt x="8337898" y="4763493"/>
                </a:moveTo>
                <a:lnTo>
                  <a:pt x="8337898" y="4790767"/>
                </a:lnTo>
                <a:lnTo>
                  <a:pt x="8378809" y="4790767"/>
                </a:lnTo>
                <a:lnTo>
                  <a:pt x="8378809" y="4897956"/>
                </a:lnTo>
                <a:lnTo>
                  <a:pt x="8408427" y="4897956"/>
                </a:lnTo>
                <a:lnTo>
                  <a:pt x="8408427" y="4790767"/>
                </a:lnTo>
                <a:lnTo>
                  <a:pt x="8449338" y="4790767"/>
                </a:lnTo>
                <a:lnTo>
                  <a:pt x="8449338" y="4763493"/>
                </a:lnTo>
                <a:close/>
                <a:moveTo>
                  <a:pt x="8200064" y="4763493"/>
                </a:moveTo>
                <a:lnTo>
                  <a:pt x="8200358" y="4898101"/>
                </a:lnTo>
                <a:lnTo>
                  <a:pt x="8229683" y="4898101"/>
                </a:lnTo>
                <a:lnTo>
                  <a:pt x="8229683" y="4857191"/>
                </a:lnTo>
                <a:lnTo>
                  <a:pt x="8252120" y="4857191"/>
                </a:lnTo>
                <a:cubicBezTo>
                  <a:pt x="8282325" y="4857191"/>
                  <a:pt x="8306520" y="4841062"/>
                  <a:pt x="8306520" y="4809976"/>
                </a:cubicBezTo>
                <a:cubicBezTo>
                  <a:pt x="8306520" y="4782556"/>
                  <a:pt x="8287017" y="4763493"/>
                  <a:pt x="8255051" y="4763493"/>
                </a:cubicBezTo>
                <a:close/>
                <a:moveTo>
                  <a:pt x="8089503" y="4761001"/>
                </a:moveTo>
                <a:cubicBezTo>
                  <a:pt x="8051035" y="4761001"/>
                  <a:pt x="8019852" y="4792184"/>
                  <a:pt x="8019852" y="4830652"/>
                </a:cubicBezTo>
                <a:cubicBezTo>
                  <a:pt x="8019852" y="4869119"/>
                  <a:pt x="8051035" y="4900301"/>
                  <a:pt x="8089503" y="4900301"/>
                </a:cubicBezTo>
                <a:cubicBezTo>
                  <a:pt x="8127970" y="4900301"/>
                  <a:pt x="8159152" y="4869119"/>
                  <a:pt x="8159152" y="4830652"/>
                </a:cubicBezTo>
                <a:cubicBezTo>
                  <a:pt x="8159152" y="4792184"/>
                  <a:pt x="8127970" y="4761001"/>
                  <a:pt x="8089503" y="4761001"/>
                </a:cubicBezTo>
                <a:close/>
                <a:moveTo>
                  <a:pt x="8021760" y="4676980"/>
                </a:moveTo>
                <a:cubicBezTo>
                  <a:pt x="8024827" y="4693485"/>
                  <a:pt x="8033553" y="4707726"/>
                  <a:pt x="8045709" y="4717852"/>
                </a:cubicBezTo>
                <a:lnTo>
                  <a:pt x="8089871" y="4733887"/>
                </a:lnTo>
                <a:lnTo>
                  <a:pt x="8089503" y="4734020"/>
                </a:lnTo>
                <a:lnTo>
                  <a:pt x="8090236" y="4734020"/>
                </a:lnTo>
                <a:lnTo>
                  <a:pt x="8089871" y="4733887"/>
                </a:lnTo>
                <a:lnTo>
                  <a:pt x="8134060" y="4717886"/>
                </a:lnTo>
                <a:cubicBezTo>
                  <a:pt x="8146219" y="4707758"/>
                  <a:pt x="8154940" y="4693500"/>
                  <a:pt x="8157981" y="4676980"/>
                </a:cubicBezTo>
                <a:lnTo>
                  <a:pt x="8128655" y="4676980"/>
                </a:lnTo>
                <a:cubicBezTo>
                  <a:pt x="8121725" y="4698400"/>
                  <a:pt x="8098742" y="4710147"/>
                  <a:pt x="8077322" y="4703216"/>
                </a:cubicBezTo>
                <a:cubicBezTo>
                  <a:pt x="8064873" y="4699188"/>
                  <a:pt x="8055114" y="4689429"/>
                  <a:pt x="8051086" y="4676980"/>
                </a:cubicBezTo>
                <a:close/>
                <a:moveTo>
                  <a:pt x="0" y="0"/>
                </a:moveTo>
                <a:lnTo>
                  <a:pt x="9144000" y="0"/>
                </a:lnTo>
                <a:lnTo>
                  <a:pt x="9144000" y="5143500"/>
                </a:lnTo>
                <a:lnTo>
                  <a:pt x="0" y="5143500"/>
                </a:lnTo>
                <a:close/>
              </a:path>
            </a:pathLst>
          </a:custGeom>
        </p:spPr>
        <p:txBody>
          <a:bodyPr wrap="square" anchor="ctr" anchorCtr="0">
            <a:noAutofit/>
          </a:bodyPr>
          <a:lstStyle>
            <a:lvl1pPr algn="ctr">
              <a:defRPr sz="1800">
                <a:solidFill>
                  <a:schemeClr val="bg1"/>
                </a:solidFill>
              </a:defRPr>
            </a:lvl1pPr>
          </a:lstStyle>
          <a:p>
            <a:r>
              <a:rPr lang="en-US" dirty="0"/>
              <a:t>Click to add image</a:t>
            </a:r>
          </a:p>
        </p:txBody>
      </p:sp>
      <p:sp>
        <p:nvSpPr>
          <p:cNvPr id="8" name="Title 1">
            <a:extLst>
              <a:ext uri="{FF2B5EF4-FFF2-40B4-BE49-F238E27FC236}">
                <a16:creationId xmlns:a16="http://schemas.microsoft.com/office/drawing/2014/main" id="{33F2FD17-198D-DD4A-B2BD-98645A72A6E7}"/>
              </a:ext>
            </a:extLst>
          </p:cNvPr>
          <p:cNvSpPr>
            <a:spLocks noGrp="1"/>
          </p:cNvSpPr>
          <p:nvPr>
            <p:ph type="title" hasCustomPrompt="1"/>
          </p:nvPr>
        </p:nvSpPr>
        <p:spPr>
          <a:xfrm>
            <a:off x="359783" y="171206"/>
            <a:ext cx="8424435" cy="430887"/>
          </a:xfrm>
          <a:prstGeom prst="rect">
            <a:avLst/>
          </a:prstGeom>
        </p:spPr>
        <p:txBody>
          <a:bodyPr lIns="0" tIns="0" rIns="0" bIns="0">
            <a:spAutoFit/>
          </a:bodyPr>
          <a:lstStyle>
            <a:lvl1pPr algn="l" defTabSz="685732" rtl="0" eaLnBrk="1" latinLnBrk="0" hangingPunct="1">
              <a:lnSpc>
                <a:spcPct val="100000"/>
              </a:lnSpc>
              <a:spcBef>
                <a:spcPct val="0"/>
              </a:spcBef>
              <a:spcAft>
                <a:spcPts val="0"/>
              </a:spcAft>
              <a:buNone/>
              <a:defRPr lang="en-US" sz="2800" b="1" i="0" kern="1200" spc="0" baseline="0" dirty="0">
                <a:solidFill>
                  <a:schemeClr val="accent1"/>
                </a:solidFill>
                <a:latin typeface="+mj-lt"/>
                <a:ea typeface="Open Sans" panose="020B0606030504020204" pitchFamily="34" charset="0"/>
                <a:cs typeface="Open Sans" panose="020B0606030504020204" pitchFamily="34" charset="0"/>
              </a:defRPr>
            </a:lvl1pPr>
          </a:lstStyle>
          <a:p>
            <a:r>
              <a:rPr lang="en-US"/>
              <a:t>Click to Edit Master Title Style</a:t>
            </a:r>
          </a:p>
        </p:txBody>
      </p:sp>
      <p:sp>
        <p:nvSpPr>
          <p:cNvPr id="12" name="Text Placeholder 2">
            <a:extLst>
              <a:ext uri="{FF2B5EF4-FFF2-40B4-BE49-F238E27FC236}">
                <a16:creationId xmlns:a16="http://schemas.microsoft.com/office/drawing/2014/main" id="{EA934E12-E812-564E-9394-BDE6FF48BB27}"/>
              </a:ext>
            </a:extLst>
          </p:cNvPr>
          <p:cNvSpPr>
            <a:spLocks noGrp="1"/>
          </p:cNvSpPr>
          <p:nvPr>
            <p:ph type="body" sz="quarter" idx="10" hasCustomPrompt="1"/>
          </p:nvPr>
        </p:nvSpPr>
        <p:spPr>
          <a:xfrm>
            <a:off x="359782" y="719682"/>
            <a:ext cx="8424436" cy="184666"/>
          </a:xfrm>
          <a:prstGeom prst="rect">
            <a:avLst/>
          </a:prstGeom>
        </p:spPr>
        <p:txBody>
          <a:bodyPr lIns="0" tIns="0" rIns="0" bIns="0">
            <a:spAutoFit/>
          </a:bodyPr>
          <a:lstStyle>
            <a:lvl1pPr marL="0" indent="0">
              <a:lnSpc>
                <a:spcPct val="100000"/>
              </a:lnSpc>
              <a:spcBef>
                <a:spcPts val="0"/>
              </a:spcBef>
              <a:spcAft>
                <a:spcPts val="0"/>
              </a:spcAft>
              <a:buNone/>
              <a:defRPr sz="1200" b="0">
                <a:solidFill>
                  <a:srgbClr val="373A36"/>
                </a:solidFill>
                <a:latin typeface="+mn-lt"/>
              </a:defRPr>
            </a:lvl1pPr>
          </a:lstStyle>
          <a:p>
            <a:pPr lvl="0"/>
            <a:r>
              <a:rPr lang="en-GB"/>
              <a:t>Click to Add Sub-Title</a:t>
            </a:r>
          </a:p>
        </p:txBody>
      </p:sp>
      <p:sp>
        <p:nvSpPr>
          <p:cNvPr id="13" name="Slide Number Placeholder 2">
            <a:extLst>
              <a:ext uri="{FF2B5EF4-FFF2-40B4-BE49-F238E27FC236}">
                <a16:creationId xmlns:a16="http://schemas.microsoft.com/office/drawing/2014/main" id="{E7749FE2-832F-9242-A78D-5A000024CC18}"/>
              </a:ext>
            </a:extLst>
          </p:cNvPr>
          <p:cNvSpPr>
            <a:spLocks noGrp="1"/>
          </p:cNvSpPr>
          <p:nvPr>
            <p:ph type="sldNum" sz="quarter" idx="4"/>
          </p:nvPr>
        </p:nvSpPr>
        <p:spPr>
          <a:xfrm>
            <a:off x="1" y="4927027"/>
            <a:ext cx="323850" cy="184278"/>
          </a:xfrm>
          <a:prstGeom prst="rect">
            <a:avLst/>
          </a:prstGeom>
        </p:spPr>
        <p:txBody>
          <a:bodyPr/>
          <a:lstStyle>
            <a:lvl1pPr>
              <a:defRPr sz="700">
                <a:solidFill>
                  <a:schemeClr val="bg1">
                    <a:lumMod val="65000"/>
                  </a:schemeClr>
                </a:solidFill>
              </a:defRPr>
            </a:lvl1pPr>
          </a:lstStyle>
          <a:p>
            <a:pPr>
              <a:defRPr/>
            </a:pPr>
            <a:fld id="{C3793A54-92D7-9A49-9FE8-9128048E35B7}" type="slidenum">
              <a:rPr lang="en-US" smtClean="0"/>
              <a:pPr>
                <a:defRPr/>
              </a:pPr>
              <a:t>‹#›</a:t>
            </a:fld>
            <a:endParaRPr lang="en-US" dirty="0"/>
          </a:p>
        </p:txBody>
      </p:sp>
    </p:spTree>
    <p:extLst>
      <p:ext uri="{BB962C8B-B14F-4D97-AF65-F5344CB8AC3E}">
        <p14:creationId xmlns:p14="http://schemas.microsoft.com/office/powerpoint/2010/main" val="179491372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2">
    <p:bg>
      <p:bgPr>
        <a:solidFill>
          <a:schemeClr val="bg1"/>
        </a:solidFill>
        <a:effectLst/>
      </p:bgPr>
    </p:bg>
    <p:spTree>
      <p:nvGrpSpPr>
        <p:cNvPr id="1" name=""/>
        <p:cNvGrpSpPr/>
        <p:nvPr/>
      </p:nvGrpSpPr>
      <p:grpSpPr>
        <a:xfrm>
          <a:off x="0" y="0"/>
          <a:ext cx="0" cy="0"/>
          <a:chOff x="0" y="0"/>
          <a:chExt cx="0" cy="0"/>
        </a:xfrm>
      </p:grpSpPr>
      <p:pic>
        <p:nvPicPr>
          <p:cNvPr id="2" name="Picture 1" descr="A blue circle with lines in it&#10;&#10;Description automatically generated">
            <a:extLst>
              <a:ext uri="{FF2B5EF4-FFF2-40B4-BE49-F238E27FC236}">
                <a16:creationId xmlns:a16="http://schemas.microsoft.com/office/drawing/2014/main" id="{86A6D17A-EFC4-90D2-6F12-82F7CE1758F8}"/>
              </a:ext>
            </a:extLst>
          </p:cNvPr>
          <p:cNvPicPr>
            <a:picLocks noChangeAspect="1"/>
          </p:cNvPicPr>
          <p:nvPr userDrawn="1"/>
        </p:nvPicPr>
        <p:blipFill rotWithShape="1">
          <a:blip r:embed="rId2">
            <a:alphaModFix amt="15000"/>
          </a:blip>
          <a:srcRect l="22905" t="7781" r="7781" b="7781"/>
          <a:stretch/>
        </p:blipFill>
        <p:spPr>
          <a:xfrm>
            <a:off x="0" y="268288"/>
            <a:ext cx="3781736" cy="4606924"/>
          </a:xfrm>
          <a:prstGeom prst="rect">
            <a:avLst/>
          </a:prstGeom>
        </p:spPr>
      </p:pic>
      <p:sp>
        <p:nvSpPr>
          <p:cNvPr id="3" name="Text Placeholder 10">
            <a:extLst>
              <a:ext uri="{FF2B5EF4-FFF2-40B4-BE49-F238E27FC236}">
                <a16:creationId xmlns:a16="http://schemas.microsoft.com/office/drawing/2014/main" id="{C821A110-F7CE-EF9F-F5D3-F88DC0EFDE58}"/>
              </a:ext>
            </a:extLst>
          </p:cNvPr>
          <p:cNvSpPr>
            <a:spLocks noGrp="1"/>
          </p:cNvSpPr>
          <p:nvPr>
            <p:ph type="body" sz="quarter" idx="10" hasCustomPrompt="1"/>
          </p:nvPr>
        </p:nvSpPr>
        <p:spPr>
          <a:xfrm>
            <a:off x="513835" y="2294751"/>
            <a:ext cx="1828800" cy="548640"/>
          </a:xfrm>
          <a:prstGeom prst="rect">
            <a:avLst/>
          </a:prstGeom>
        </p:spPr>
        <p:txBody>
          <a:bodyPr wrap="square" lIns="0" tIns="0" rIns="0" bIns="0" anchor="ctr">
            <a:spAutoFit/>
          </a:bodyPr>
          <a:lstStyle>
            <a:lvl1pPr>
              <a:defRPr lang="en-US" sz="3600" b="1" cap="none" baseline="0" dirty="0" smtClean="0">
                <a:solidFill>
                  <a:schemeClr val="accent1"/>
                </a:solidFill>
                <a:latin typeface="+mj-lt"/>
                <a:ea typeface="+mj-ea"/>
              </a:defRPr>
            </a:lvl1pPr>
          </a:lstStyle>
          <a:p>
            <a:pPr lvl="0" algn="ctr" defTabSz="914400">
              <a:spcBef>
                <a:spcPct val="0"/>
              </a:spcBef>
              <a:spcAft>
                <a:spcPct val="0"/>
              </a:spcAft>
            </a:pPr>
            <a:r>
              <a:rPr lang="en-US" dirty="0"/>
              <a:t>Agenda</a:t>
            </a:r>
          </a:p>
        </p:txBody>
      </p:sp>
      <p:sp>
        <p:nvSpPr>
          <p:cNvPr id="5" name="Slide Number Placeholder 2">
            <a:extLst>
              <a:ext uri="{FF2B5EF4-FFF2-40B4-BE49-F238E27FC236}">
                <a16:creationId xmlns:a16="http://schemas.microsoft.com/office/drawing/2014/main" id="{21236BD3-5C38-BF7F-B2E6-CAC2CAEC606C}"/>
              </a:ext>
            </a:extLst>
          </p:cNvPr>
          <p:cNvSpPr>
            <a:spLocks noGrp="1"/>
          </p:cNvSpPr>
          <p:nvPr>
            <p:ph type="sldNum" sz="quarter" idx="4"/>
          </p:nvPr>
        </p:nvSpPr>
        <p:spPr>
          <a:xfrm>
            <a:off x="1" y="4927027"/>
            <a:ext cx="323850" cy="184278"/>
          </a:xfrm>
          <a:prstGeom prst="rect">
            <a:avLst/>
          </a:prstGeom>
        </p:spPr>
        <p:txBody>
          <a:bodyPr/>
          <a:lstStyle>
            <a:lvl1pPr>
              <a:defRPr sz="700">
                <a:solidFill>
                  <a:schemeClr val="bg1">
                    <a:lumMod val="65000"/>
                  </a:schemeClr>
                </a:solidFill>
              </a:defRPr>
            </a:lvl1pPr>
          </a:lstStyle>
          <a:p>
            <a:pPr>
              <a:defRPr/>
            </a:pPr>
            <a:fld id="{C3793A54-92D7-9A49-9FE8-9128048E35B7}" type="slidenum">
              <a:rPr lang="en-US" smtClean="0"/>
              <a:pPr>
                <a:defRPr/>
              </a:pPr>
              <a:t>‹#›</a:t>
            </a:fld>
            <a:endParaRPr lang="en-US" dirty="0"/>
          </a:p>
        </p:txBody>
      </p:sp>
    </p:spTree>
    <p:extLst>
      <p:ext uri="{BB962C8B-B14F-4D97-AF65-F5344CB8AC3E}">
        <p14:creationId xmlns:p14="http://schemas.microsoft.com/office/powerpoint/2010/main" val="36956531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Divider 1">
    <p:bg>
      <p:bgPr>
        <a:solidFill>
          <a:schemeClr val="accent1"/>
        </a:solidFill>
        <a:effectLst/>
      </p:bgPr>
    </p:bg>
    <p:spTree>
      <p:nvGrpSpPr>
        <p:cNvPr id="1" name=""/>
        <p:cNvGrpSpPr/>
        <p:nvPr/>
      </p:nvGrpSpPr>
      <p:grpSpPr>
        <a:xfrm>
          <a:off x="0" y="0"/>
          <a:ext cx="0" cy="0"/>
          <a:chOff x="0" y="0"/>
          <a:chExt cx="0" cy="0"/>
        </a:xfrm>
      </p:grpSpPr>
      <p:sp>
        <p:nvSpPr>
          <p:cNvPr id="11" name="Footer Placeholder 3">
            <a:extLst>
              <a:ext uri="{FF2B5EF4-FFF2-40B4-BE49-F238E27FC236}">
                <a16:creationId xmlns:a16="http://schemas.microsoft.com/office/drawing/2014/main" id="{AD6444E1-5034-4826-ABDA-FD12931A6B0F}"/>
              </a:ext>
            </a:extLst>
          </p:cNvPr>
          <p:cNvSpPr txBox="1">
            <a:spLocks/>
          </p:cNvSpPr>
          <p:nvPr userDrawn="1"/>
        </p:nvSpPr>
        <p:spPr>
          <a:xfrm>
            <a:off x="3061974" y="5024312"/>
            <a:ext cx="3020059" cy="92333"/>
          </a:xfrm>
          <a:prstGeom prst="rect">
            <a:avLst/>
          </a:prstGeom>
          <a:noFill/>
        </p:spPr>
        <p:txBody>
          <a:bodyPr vert="horz" wrap="none" lIns="0" tIns="0" rIns="0" bIns="0" rtlCol="0" anchor="ctr">
            <a:spAutoFit/>
          </a:bodyPr>
          <a:lstStyle>
            <a:defPPr>
              <a:defRPr lang="en-US"/>
            </a:defPPr>
            <a:lvl1pPr algn="ctr" defTabSz="685800" eaLnBrk="1" fontAlgn="auto" hangingPunct="1">
              <a:spcBef>
                <a:spcPts val="0"/>
              </a:spcBef>
              <a:spcAft>
                <a:spcPts val="0"/>
              </a:spcAft>
              <a:defRPr sz="800">
                <a:solidFill>
                  <a:schemeClr val="tx2">
                    <a:lumMod val="20000"/>
                    <a:lumOff val="80000"/>
                    <a:alpha val="25000"/>
                  </a:schemeClr>
                </a:solidFill>
                <a:latin typeface="+mj-lt"/>
              </a:defRPr>
            </a:lvl1pPr>
            <a:lvl2pPr marL="342900" indent="114300" defTabSz="685800">
              <a:defRPr sz="1300"/>
            </a:lvl2pPr>
            <a:lvl3pPr marL="685800" indent="228600" defTabSz="685800">
              <a:defRPr sz="1300"/>
            </a:lvl3pPr>
            <a:lvl4pPr marL="1028700" indent="342900" defTabSz="685800">
              <a:defRPr sz="1300"/>
            </a:lvl4pPr>
            <a:lvl5pPr marL="1371600" indent="457200" defTabSz="685800">
              <a:defRPr sz="1300"/>
            </a:lvl5pPr>
            <a:lvl6pPr marL="2286000" defTabSz="914400">
              <a:defRPr sz="1300"/>
            </a:lvl6pPr>
            <a:lvl7pPr marL="2743200" defTabSz="914400">
              <a:defRPr sz="1300"/>
            </a:lvl7pPr>
            <a:lvl8pPr marL="3200400" defTabSz="914400">
              <a:defRPr sz="1300"/>
            </a:lvl8pPr>
            <a:lvl9pPr marL="3657600" defTabSz="914400">
              <a:defRPr sz="1300"/>
            </a:lvl9pPr>
          </a:lstStyle>
          <a:p>
            <a:pPr lvl="0"/>
            <a:r>
              <a:rPr lang="en-US" sz="600" dirty="0"/>
              <a:t>Proprietary and CONFIDENTIAL. Do Not Distribute. © 2024 Optiv Security Inc. All Rights Reserved.</a:t>
            </a:r>
          </a:p>
        </p:txBody>
      </p:sp>
      <p:cxnSp>
        <p:nvCxnSpPr>
          <p:cNvPr id="3" name="Straight Connector 2">
            <a:extLst>
              <a:ext uri="{FF2B5EF4-FFF2-40B4-BE49-F238E27FC236}">
                <a16:creationId xmlns:a16="http://schemas.microsoft.com/office/drawing/2014/main" id="{791ABFFA-2F44-E642-81DE-DA83CCE8F8CD}"/>
              </a:ext>
            </a:extLst>
          </p:cNvPr>
          <p:cNvCxnSpPr>
            <a:cxnSpLocks/>
          </p:cNvCxnSpPr>
          <p:nvPr/>
        </p:nvCxnSpPr>
        <p:spPr>
          <a:xfrm>
            <a:off x="2212041" y="2718130"/>
            <a:ext cx="4719918" cy="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sp>
        <p:nvSpPr>
          <p:cNvPr id="7" name="Title 12">
            <a:extLst>
              <a:ext uri="{FF2B5EF4-FFF2-40B4-BE49-F238E27FC236}">
                <a16:creationId xmlns:a16="http://schemas.microsoft.com/office/drawing/2014/main" id="{03DBB155-F90E-CF4A-814F-689032028573}"/>
              </a:ext>
            </a:extLst>
          </p:cNvPr>
          <p:cNvSpPr>
            <a:spLocks noGrp="1"/>
          </p:cNvSpPr>
          <p:nvPr>
            <p:ph type="title" hasCustomPrompt="1"/>
          </p:nvPr>
        </p:nvSpPr>
        <p:spPr>
          <a:xfrm>
            <a:off x="2212041" y="1733884"/>
            <a:ext cx="4719918" cy="861774"/>
          </a:xfrm>
          <a:prstGeom prst="rect">
            <a:avLst/>
          </a:prstGeom>
        </p:spPr>
        <p:txBody>
          <a:bodyPr lIns="0" tIns="0" rIns="0" bIns="0" anchor="b">
            <a:spAutoFit/>
          </a:bodyPr>
          <a:lstStyle>
            <a:lvl1pPr algn="ctr">
              <a:lnSpc>
                <a:spcPct val="100000"/>
              </a:lnSpc>
              <a:defRPr lang="en-US" sz="2800" b="1" cap="none" baseline="0" dirty="0">
                <a:solidFill>
                  <a:schemeClr val="bg1"/>
                </a:solidFill>
              </a:defRPr>
            </a:lvl1pPr>
          </a:lstStyle>
          <a:p>
            <a:pPr lvl="0" defTabSz="914333"/>
            <a:r>
              <a:rPr lang="en-US" dirty="0"/>
              <a:t>Click To Edit </a:t>
            </a:r>
            <a:br>
              <a:rPr lang="en-US" dirty="0"/>
            </a:br>
            <a:r>
              <a:rPr lang="en-US" dirty="0"/>
              <a:t>Master Title Style</a:t>
            </a:r>
          </a:p>
        </p:txBody>
      </p:sp>
      <p:sp>
        <p:nvSpPr>
          <p:cNvPr id="14" name="Text Placeholder 4">
            <a:extLst>
              <a:ext uri="{FF2B5EF4-FFF2-40B4-BE49-F238E27FC236}">
                <a16:creationId xmlns:a16="http://schemas.microsoft.com/office/drawing/2014/main" id="{0D598734-85AF-B146-BA91-F3F2650353F2}"/>
              </a:ext>
            </a:extLst>
          </p:cNvPr>
          <p:cNvSpPr>
            <a:spLocks noGrp="1"/>
          </p:cNvSpPr>
          <p:nvPr>
            <p:ph type="body" sz="quarter" idx="12" hasCustomPrompt="1"/>
          </p:nvPr>
        </p:nvSpPr>
        <p:spPr>
          <a:xfrm>
            <a:off x="2212041" y="2840601"/>
            <a:ext cx="4719918" cy="161583"/>
          </a:xfrm>
          <a:prstGeom prst="rect">
            <a:avLst/>
          </a:prstGeom>
        </p:spPr>
        <p:txBody>
          <a:bodyPr lIns="0" tIns="0" rIns="0" bIns="0" anchor="t" anchorCtr="0">
            <a:spAutoFit/>
          </a:bodyPr>
          <a:lstStyle>
            <a:lvl1pPr marL="0" indent="0" algn="ctr" defTabSz="914333">
              <a:lnSpc>
                <a:spcPct val="100000"/>
              </a:lnSpc>
              <a:spcBef>
                <a:spcPts val="0"/>
              </a:spcBef>
              <a:spcAft>
                <a:spcPts val="0"/>
              </a:spcAft>
              <a:buNone/>
              <a:defRPr lang="en-US" sz="1050" smtClean="0">
                <a:solidFill>
                  <a:schemeClr val="bg1"/>
                </a:solidFill>
              </a:defRPr>
            </a:lvl1pPr>
            <a:lvl2pPr marL="0" indent="0">
              <a:lnSpc>
                <a:spcPct val="100000"/>
              </a:lnSpc>
              <a:spcBef>
                <a:spcPts val="0"/>
              </a:spcBef>
              <a:defRPr lang="en-US" sz="2000" smtClean="0"/>
            </a:lvl2pPr>
            <a:lvl3pPr marL="0" indent="0">
              <a:lnSpc>
                <a:spcPct val="100000"/>
              </a:lnSpc>
              <a:spcBef>
                <a:spcPts val="0"/>
              </a:spcBef>
              <a:defRPr lang="en-US" sz="1800" smtClean="0"/>
            </a:lvl3pPr>
            <a:lvl4pPr marL="0" indent="0">
              <a:lnSpc>
                <a:spcPct val="100000"/>
              </a:lnSpc>
              <a:spcBef>
                <a:spcPts val="0"/>
              </a:spcBef>
              <a:defRPr lang="en-US" sz="1600" smtClean="0"/>
            </a:lvl4pPr>
            <a:lvl5pPr marL="0" indent="0">
              <a:lnSpc>
                <a:spcPct val="100000"/>
              </a:lnSpc>
              <a:spcBef>
                <a:spcPts val="0"/>
              </a:spcBef>
              <a:defRPr lang="en-US" sz="1600"/>
            </a:lvl5pPr>
          </a:lstStyle>
          <a:p>
            <a:pPr marL="0" lvl="0" indent="0" defTabSz="914333">
              <a:buNone/>
            </a:pPr>
            <a:r>
              <a:rPr lang="en-US" dirty="0"/>
              <a:t>Date/Speaker name</a:t>
            </a:r>
          </a:p>
        </p:txBody>
      </p:sp>
      <p:pic>
        <p:nvPicPr>
          <p:cNvPr id="2" name="Picture 1">
            <a:extLst>
              <a:ext uri="{FF2B5EF4-FFF2-40B4-BE49-F238E27FC236}">
                <a16:creationId xmlns:a16="http://schemas.microsoft.com/office/drawing/2014/main" id="{A8BF9B88-FAA5-12D3-0097-8C8AD0816628}"/>
              </a:ext>
            </a:extLst>
          </p:cNvPr>
          <p:cNvPicPr>
            <a:picLocks noChangeAspect="1"/>
          </p:cNvPicPr>
          <p:nvPr userDrawn="1"/>
        </p:nvPicPr>
        <p:blipFill>
          <a:blip r:embed="rId2"/>
          <a:stretch>
            <a:fillRect/>
          </a:stretch>
        </p:blipFill>
        <p:spPr>
          <a:xfrm>
            <a:off x="7965303" y="4624427"/>
            <a:ext cx="794684" cy="420624"/>
          </a:xfrm>
          <a:prstGeom prst="rect">
            <a:avLst/>
          </a:prstGeom>
        </p:spPr>
      </p:pic>
      <p:sp>
        <p:nvSpPr>
          <p:cNvPr id="4" name="Slide Number Placeholder 2">
            <a:extLst>
              <a:ext uri="{FF2B5EF4-FFF2-40B4-BE49-F238E27FC236}">
                <a16:creationId xmlns:a16="http://schemas.microsoft.com/office/drawing/2014/main" id="{7BC87F35-1A97-D94D-A0C2-E1B61B7F357E}"/>
              </a:ext>
            </a:extLst>
          </p:cNvPr>
          <p:cNvSpPr>
            <a:spLocks noGrp="1"/>
          </p:cNvSpPr>
          <p:nvPr>
            <p:ph type="sldNum" sz="quarter" idx="4"/>
          </p:nvPr>
        </p:nvSpPr>
        <p:spPr>
          <a:xfrm>
            <a:off x="1" y="4927027"/>
            <a:ext cx="323850" cy="184278"/>
          </a:xfrm>
          <a:prstGeom prst="rect">
            <a:avLst/>
          </a:prstGeom>
        </p:spPr>
        <p:txBody>
          <a:bodyPr/>
          <a:lstStyle>
            <a:lvl1pPr>
              <a:defRPr sz="700">
                <a:solidFill>
                  <a:schemeClr val="bg1">
                    <a:alpha val="50000"/>
                  </a:schemeClr>
                </a:solidFill>
              </a:defRPr>
            </a:lvl1pPr>
          </a:lstStyle>
          <a:p>
            <a:pPr>
              <a:defRPr/>
            </a:pPr>
            <a:fld id="{C3793A54-92D7-9A49-9FE8-9128048E35B7}" type="slidenum">
              <a:rPr lang="en-US" smtClean="0"/>
              <a:pPr>
                <a:defRPr/>
              </a:pPr>
              <a:t>‹#›</a:t>
            </a:fld>
            <a:endParaRPr lang="en-US" dirty="0"/>
          </a:p>
        </p:txBody>
      </p:sp>
    </p:spTree>
    <p:extLst>
      <p:ext uri="{BB962C8B-B14F-4D97-AF65-F5344CB8AC3E}">
        <p14:creationId xmlns:p14="http://schemas.microsoft.com/office/powerpoint/2010/main" val="872535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Divider 2">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11CE8E-6948-85B6-D1D4-671383F02CE3}"/>
              </a:ext>
            </a:extLst>
          </p:cNvPr>
          <p:cNvPicPr>
            <a:picLocks noChangeAspect="1"/>
          </p:cNvPicPr>
          <p:nvPr userDrawn="1"/>
        </p:nvPicPr>
        <p:blipFill rotWithShape="1">
          <a:blip r:embed="rId2">
            <a:alphaModFix amt="10000"/>
          </a:blip>
          <a:srcRect t="9821" b="9821"/>
          <a:stretch/>
        </p:blipFill>
        <p:spPr>
          <a:xfrm>
            <a:off x="1371600" y="0"/>
            <a:ext cx="6400800" cy="5143500"/>
          </a:xfrm>
          <a:prstGeom prst="rect">
            <a:avLst/>
          </a:prstGeom>
        </p:spPr>
      </p:pic>
      <p:cxnSp>
        <p:nvCxnSpPr>
          <p:cNvPr id="3" name="Straight Connector 2">
            <a:extLst>
              <a:ext uri="{FF2B5EF4-FFF2-40B4-BE49-F238E27FC236}">
                <a16:creationId xmlns:a16="http://schemas.microsoft.com/office/drawing/2014/main" id="{791ABFFA-2F44-E642-81DE-DA83CCE8F8CD}"/>
              </a:ext>
            </a:extLst>
          </p:cNvPr>
          <p:cNvCxnSpPr>
            <a:cxnSpLocks/>
          </p:cNvCxnSpPr>
          <p:nvPr userDrawn="1"/>
        </p:nvCxnSpPr>
        <p:spPr>
          <a:xfrm>
            <a:off x="2212041" y="2718130"/>
            <a:ext cx="4719918" cy="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sp>
        <p:nvSpPr>
          <p:cNvPr id="7" name="Title 12">
            <a:extLst>
              <a:ext uri="{FF2B5EF4-FFF2-40B4-BE49-F238E27FC236}">
                <a16:creationId xmlns:a16="http://schemas.microsoft.com/office/drawing/2014/main" id="{03DBB155-F90E-CF4A-814F-689032028573}"/>
              </a:ext>
            </a:extLst>
          </p:cNvPr>
          <p:cNvSpPr>
            <a:spLocks noGrp="1"/>
          </p:cNvSpPr>
          <p:nvPr>
            <p:ph type="title" hasCustomPrompt="1"/>
          </p:nvPr>
        </p:nvSpPr>
        <p:spPr>
          <a:xfrm>
            <a:off x="2212041" y="1733884"/>
            <a:ext cx="4719918" cy="861774"/>
          </a:xfrm>
          <a:prstGeom prst="rect">
            <a:avLst/>
          </a:prstGeom>
        </p:spPr>
        <p:txBody>
          <a:bodyPr lIns="0" tIns="0" rIns="0" bIns="0" anchor="b">
            <a:spAutoFit/>
          </a:bodyPr>
          <a:lstStyle>
            <a:lvl1pPr algn="ctr">
              <a:lnSpc>
                <a:spcPct val="100000"/>
              </a:lnSpc>
              <a:defRPr lang="en-US" sz="2800" b="1" cap="none" baseline="0" dirty="0">
                <a:solidFill>
                  <a:schemeClr val="bg1"/>
                </a:solidFill>
              </a:defRPr>
            </a:lvl1pPr>
          </a:lstStyle>
          <a:p>
            <a:pPr lvl="0" defTabSz="914333"/>
            <a:r>
              <a:rPr lang="en-US" dirty="0"/>
              <a:t>Click To Edit </a:t>
            </a:r>
            <a:br>
              <a:rPr lang="en-US" dirty="0"/>
            </a:br>
            <a:r>
              <a:rPr lang="en-US" dirty="0"/>
              <a:t>Master Title Style</a:t>
            </a:r>
          </a:p>
        </p:txBody>
      </p:sp>
      <p:sp>
        <p:nvSpPr>
          <p:cNvPr id="14" name="Text Placeholder 4">
            <a:extLst>
              <a:ext uri="{FF2B5EF4-FFF2-40B4-BE49-F238E27FC236}">
                <a16:creationId xmlns:a16="http://schemas.microsoft.com/office/drawing/2014/main" id="{0D598734-85AF-B146-BA91-F3F2650353F2}"/>
              </a:ext>
            </a:extLst>
          </p:cNvPr>
          <p:cNvSpPr>
            <a:spLocks noGrp="1"/>
          </p:cNvSpPr>
          <p:nvPr>
            <p:ph type="body" sz="quarter" idx="12" hasCustomPrompt="1"/>
          </p:nvPr>
        </p:nvSpPr>
        <p:spPr>
          <a:xfrm>
            <a:off x="2212041" y="2840601"/>
            <a:ext cx="4719918" cy="161583"/>
          </a:xfrm>
          <a:prstGeom prst="rect">
            <a:avLst/>
          </a:prstGeom>
        </p:spPr>
        <p:txBody>
          <a:bodyPr lIns="0" tIns="0" rIns="0" bIns="0" anchor="t" anchorCtr="0">
            <a:spAutoFit/>
          </a:bodyPr>
          <a:lstStyle>
            <a:lvl1pPr marL="0" indent="0" algn="ctr" defTabSz="914333">
              <a:lnSpc>
                <a:spcPct val="100000"/>
              </a:lnSpc>
              <a:spcBef>
                <a:spcPts val="0"/>
              </a:spcBef>
              <a:spcAft>
                <a:spcPts val="0"/>
              </a:spcAft>
              <a:buNone/>
              <a:defRPr lang="en-US" sz="1050" smtClean="0">
                <a:solidFill>
                  <a:schemeClr val="bg1"/>
                </a:solidFill>
              </a:defRPr>
            </a:lvl1pPr>
            <a:lvl2pPr marL="0" indent="0">
              <a:lnSpc>
                <a:spcPct val="100000"/>
              </a:lnSpc>
              <a:spcBef>
                <a:spcPts val="0"/>
              </a:spcBef>
              <a:defRPr lang="en-US" sz="2000" smtClean="0"/>
            </a:lvl2pPr>
            <a:lvl3pPr marL="0" indent="0">
              <a:lnSpc>
                <a:spcPct val="100000"/>
              </a:lnSpc>
              <a:spcBef>
                <a:spcPts val="0"/>
              </a:spcBef>
              <a:defRPr lang="en-US" sz="1800" smtClean="0"/>
            </a:lvl3pPr>
            <a:lvl4pPr marL="0" indent="0">
              <a:lnSpc>
                <a:spcPct val="100000"/>
              </a:lnSpc>
              <a:spcBef>
                <a:spcPts val="0"/>
              </a:spcBef>
              <a:defRPr lang="en-US" sz="1600" smtClean="0"/>
            </a:lvl4pPr>
            <a:lvl5pPr marL="0" indent="0">
              <a:lnSpc>
                <a:spcPct val="100000"/>
              </a:lnSpc>
              <a:spcBef>
                <a:spcPts val="0"/>
              </a:spcBef>
              <a:defRPr lang="en-US" sz="1600"/>
            </a:lvl5pPr>
          </a:lstStyle>
          <a:p>
            <a:pPr marL="0" lvl="0" indent="0" defTabSz="914333">
              <a:buNone/>
            </a:pPr>
            <a:r>
              <a:rPr lang="en-US" dirty="0"/>
              <a:t>Date/Speaker name</a:t>
            </a:r>
          </a:p>
        </p:txBody>
      </p:sp>
      <p:sp>
        <p:nvSpPr>
          <p:cNvPr id="11" name="Footer Placeholder 3">
            <a:extLst>
              <a:ext uri="{FF2B5EF4-FFF2-40B4-BE49-F238E27FC236}">
                <a16:creationId xmlns:a16="http://schemas.microsoft.com/office/drawing/2014/main" id="{AD6444E1-5034-4826-ABDA-FD12931A6B0F}"/>
              </a:ext>
            </a:extLst>
          </p:cNvPr>
          <p:cNvSpPr txBox="1">
            <a:spLocks/>
          </p:cNvSpPr>
          <p:nvPr userDrawn="1"/>
        </p:nvSpPr>
        <p:spPr>
          <a:xfrm>
            <a:off x="3061974" y="5024312"/>
            <a:ext cx="3020059" cy="92333"/>
          </a:xfrm>
          <a:prstGeom prst="rect">
            <a:avLst/>
          </a:prstGeom>
          <a:noFill/>
        </p:spPr>
        <p:txBody>
          <a:bodyPr vert="horz" wrap="none" lIns="0" tIns="0" rIns="0" bIns="0" rtlCol="0" anchor="ctr">
            <a:spAutoFit/>
          </a:bodyPr>
          <a:lstStyle>
            <a:defPPr>
              <a:defRPr lang="en-US"/>
            </a:defPPr>
            <a:lvl1pPr algn="ctr" defTabSz="685800" eaLnBrk="1" fontAlgn="auto" hangingPunct="1">
              <a:spcBef>
                <a:spcPts val="0"/>
              </a:spcBef>
              <a:spcAft>
                <a:spcPts val="0"/>
              </a:spcAft>
              <a:defRPr sz="800">
                <a:solidFill>
                  <a:schemeClr val="tx2">
                    <a:lumMod val="20000"/>
                    <a:lumOff val="80000"/>
                    <a:alpha val="25000"/>
                  </a:schemeClr>
                </a:solidFill>
                <a:latin typeface="+mj-lt"/>
              </a:defRPr>
            </a:lvl1pPr>
            <a:lvl2pPr marL="342900" indent="114300" defTabSz="685800">
              <a:defRPr sz="1300"/>
            </a:lvl2pPr>
            <a:lvl3pPr marL="685800" indent="228600" defTabSz="685800">
              <a:defRPr sz="1300"/>
            </a:lvl3pPr>
            <a:lvl4pPr marL="1028700" indent="342900" defTabSz="685800">
              <a:defRPr sz="1300"/>
            </a:lvl4pPr>
            <a:lvl5pPr marL="1371600" indent="457200" defTabSz="685800">
              <a:defRPr sz="1300"/>
            </a:lvl5pPr>
            <a:lvl6pPr marL="2286000" defTabSz="914400">
              <a:defRPr sz="1300"/>
            </a:lvl6pPr>
            <a:lvl7pPr marL="2743200" defTabSz="914400">
              <a:defRPr sz="1300"/>
            </a:lvl7pPr>
            <a:lvl8pPr marL="3200400" defTabSz="914400">
              <a:defRPr sz="1300"/>
            </a:lvl8pPr>
            <a:lvl9pPr marL="3657600" defTabSz="914400">
              <a:defRPr sz="1300"/>
            </a:lvl9pPr>
          </a:lstStyle>
          <a:p>
            <a:pPr lvl="0"/>
            <a:r>
              <a:rPr lang="en-US" sz="600" dirty="0"/>
              <a:t>Proprietary and CONFIDENTIAL. Do Not Distribute. © 2024 Optiv Security Inc. All Rights Reserved.</a:t>
            </a:r>
          </a:p>
        </p:txBody>
      </p:sp>
      <p:pic>
        <p:nvPicPr>
          <p:cNvPr id="5" name="Picture 4">
            <a:extLst>
              <a:ext uri="{FF2B5EF4-FFF2-40B4-BE49-F238E27FC236}">
                <a16:creationId xmlns:a16="http://schemas.microsoft.com/office/drawing/2014/main" id="{235C4F3F-56C7-F298-99C1-35B2881B5996}"/>
              </a:ext>
            </a:extLst>
          </p:cNvPr>
          <p:cNvPicPr>
            <a:picLocks noChangeAspect="1"/>
          </p:cNvPicPr>
          <p:nvPr userDrawn="1"/>
        </p:nvPicPr>
        <p:blipFill>
          <a:blip r:embed="rId3"/>
          <a:stretch>
            <a:fillRect/>
          </a:stretch>
        </p:blipFill>
        <p:spPr>
          <a:xfrm>
            <a:off x="7965303" y="4624427"/>
            <a:ext cx="794684" cy="420624"/>
          </a:xfrm>
          <a:prstGeom prst="rect">
            <a:avLst/>
          </a:prstGeom>
        </p:spPr>
      </p:pic>
      <p:sp>
        <p:nvSpPr>
          <p:cNvPr id="2" name="Slide Number Placeholder 2">
            <a:extLst>
              <a:ext uri="{FF2B5EF4-FFF2-40B4-BE49-F238E27FC236}">
                <a16:creationId xmlns:a16="http://schemas.microsoft.com/office/drawing/2014/main" id="{FBD11C5B-5F23-A3B1-4F42-D14B6E4B4D26}"/>
              </a:ext>
            </a:extLst>
          </p:cNvPr>
          <p:cNvSpPr>
            <a:spLocks noGrp="1"/>
          </p:cNvSpPr>
          <p:nvPr>
            <p:ph type="sldNum" sz="quarter" idx="4"/>
          </p:nvPr>
        </p:nvSpPr>
        <p:spPr>
          <a:xfrm>
            <a:off x="1" y="4927027"/>
            <a:ext cx="323850" cy="184278"/>
          </a:xfrm>
          <a:prstGeom prst="rect">
            <a:avLst/>
          </a:prstGeom>
        </p:spPr>
        <p:txBody>
          <a:bodyPr/>
          <a:lstStyle>
            <a:lvl1pPr>
              <a:defRPr sz="700">
                <a:solidFill>
                  <a:schemeClr val="bg1">
                    <a:alpha val="50000"/>
                  </a:schemeClr>
                </a:solidFill>
              </a:defRPr>
            </a:lvl1pPr>
          </a:lstStyle>
          <a:p>
            <a:pPr>
              <a:defRPr/>
            </a:pPr>
            <a:fld id="{C3793A54-92D7-9A49-9FE8-9128048E35B7}" type="slidenum">
              <a:rPr lang="en-US" smtClean="0"/>
              <a:pPr>
                <a:defRPr/>
              </a:pPr>
              <a:t>‹#›</a:t>
            </a:fld>
            <a:endParaRPr lang="en-US" dirty="0"/>
          </a:p>
        </p:txBody>
      </p:sp>
    </p:spTree>
    <p:extLst>
      <p:ext uri="{BB962C8B-B14F-4D97-AF65-F5344CB8AC3E}">
        <p14:creationId xmlns:p14="http://schemas.microsoft.com/office/powerpoint/2010/main" val="4034016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Divider 3">
    <p:bg>
      <p:bgPr>
        <a:solidFill>
          <a:schemeClr val="accent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BEFB28D-ACAC-8990-3A16-0EA82DBD76B4}"/>
              </a:ext>
            </a:extLst>
          </p:cNvPr>
          <p:cNvPicPr>
            <a:picLocks noChangeAspect="1"/>
          </p:cNvPicPr>
          <p:nvPr userDrawn="1"/>
        </p:nvPicPr>
        <p:blipFill rotWithShape="1">
          <a:blip r:embed="rId2">
            <a:alphaModFix amt="10000"/>
          </a:blip>
          <a:srcRect l="18447"/>
          <a:stretch/>
        </p:blipFill>
        <p:spPr>
          <a:xfrm>
            <a:off x="-1" y="-2286"/>
            <a:ext cx="4198385" cy="5148072"/>
          </a:xfrm>
          <a:prstGeom prst="rect">
            <a:avLst/>
          </a:prstGeom>
        </p:spPr>
      </p:pic>
      <p:cxnSp>
        <p:nvCxnSpPr>
          <p:cNvPr id="6" name="Straight Connector 5">
            <a:extLst>
              <a:ext uri="{FF2B5EF4-FFF2-40B4-BE49-F238E27FC236}">
                <a16:creationId xmlns:a16="http://schemas.microsoft.com/office/drawing/2014/main" id="{FA1787EC-0B93-DF40-863F-32D81B2DE0C5}"/>
              </a:ext>
            </a:extLst>
          </p:cNvPr>
          <p:cNvCxnSpPr>
            <a:cxnSpLocks/>
          </p:cNvCxnSpPr>
          <p:nvPr userDrawn="1"/>
        </p:nvCxnSpPr>
        <p:spPr>
          <a:xfrm>
            <a:off x="4572000" y="2718130"/>
            <a:ext cx="4215384" cy="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sp>
        <p:nvSpPr>
          <p:cNvPr id="7" name="Title 12">
            <a:extLst>
              <a:ext uri="{FF2B5EF4-FFF2-40B4-BE49-F238E27FC236}">
                <a16:creationId xmlns:a16="http://schemas.microsoft.com/office/drawing/2014/main" id="{78B6E357-D484-E0E6-1C52-869747EDFDA3}"/>
              </a:ext>
            </a:extLst>
          </p:cNvPr>
          <p:cNvSpPr>
            <a:spLocks noGrp="1"/>
          </p:cNvSpPr>
          <p:nvPr>
            <p:ph type="title" hasCustomPrompt="1"/>
          </p:nvPr>
        </p:nvSpPr>
        <p:spPr>
          <a:xfrm>
            <a:off x="4572000" y="1733884"/>
            <a:ext cx="4215384" cy="861774"/>
          </a:xfrm>
          <a:prstGeom prst="rect">
            <a:avLst/>
          </a:prstGeom>
        </p:spPr>
        <p:txBody>
          <a:bodyPr lIns="0" tIns="0" rIns="0" bIns="0" anchor="b">
            <a:spAutoFit/>
          </a:bodyPr>
          <a:lstStyle>
            <a:lvl1pPr algn="l">
              <a:lnSpc>
                <a:spcPct val="100000"/>
              </a:lnSpc>
              <a:defRPr lang="en-US" sz="2800" b="1" cap="none" baseline="0" dirty="0">
                <a:solidFill>
                  <a:schemeClr val="bg1"/>
                </a:solidFill>
              </a:defRPr>
            </a:lvl1pPr>
          </a:lstStyle>
          <a:p>
            <a:pPr lvl="0" defTabSz="914333"/>
            <a:r>
              <a:rPr lang="en-US" dirty="0"/>
              <a:t>Click To Edit </a:t>
            </a:r>
            <a:br>
              <a:rPr lang="en-US" dirty="0"/>
            </a:br>
            <a:r>
              <a:rPr lang="en-US" dirty="0"/>
              <a:t>Master Title Style</a:t>
            </a:r>
          </a:p>
        </p:txBody>
      </p:sp>
      <p:sp>
        <p:nvSpPr>
          <p:cNvPr id="10" name="Text Placeholder 4">
            <a:extLst>
              <a:ext uri="{FF2B5EF4-FFF2-40B4-BE49-F238E27FC236}">
                <a16:creationId xmlns:a16="http://schemas.microsoft.com/office/drawing/2014/main" id="{B137E106-748E-0A7C-44AC-A955E0F69D27}"/>
              </a:ext>
            </a:extLst>
          </p:cNvPr>
          <p:cNvSpPr>
            <a:spLocks noGrp="1"/>
          </p:cNvSpPr>
          <p:nvPr>
            <p:ph type="body" sz="quarter" idx="12" hasCustomPrompt="1"/>
          </p:nvPr>
        </p:nvSpPr>
        <p:spPr>
          <a:xfrm>
            <a:off x="4572000" y="2840601"/>
            <a:ext cx="4215384" cy="161583"/>
          </a:xfrm>
          <a:prstGeom prst="rect">
            <a:avLst/>
          </a:prstGeom>
        </p:spPr>
        <p:txBody>
          <a:bodyPr lIns="0" tIns="0" rIns="0" bIns="0" anchor="t" anchorCtr="0">
            <a:spAutoFit/>
          </a:bodyPr>
          <a:lstStyle>
            <a:lvl1pPr marL="0" indent="0" algn="l" defTabSz="914333">
              <a:lnSpc>
                <a:spcPct val="100000"/>
              </a:lnSpc>
              <a:spcBef>
                <a:spcPts val="0"/>
              </a:spcBef>
              <a:spcAft>
                <a:spcPts val="0"/>
              </a:spcAft>
              <a:buNone/>
              <a:defRPr lang="en-US" sz="1050" smtClean="0">
                <a:solidFill>
                  <a:schemeClr val="bg1"/>
                </a:solidFill>
              </a:defRPr>
            </a:lvl1pPr>
            <a:lvl2pPr marL="0" indent="0">
              <a:lnSpc>
                <a:spcPct val="100000"/>
              </a:lnSpc>
              <a:spcBef>
                <a:spcPts val="0"/>
              </a:spcBef>
              <a:defRPr lang="en-US" sz="2000" smtClean="0"/>
            </a:lvl2pPr>
            <a:lvl3pPr marL="0" indent="0">
              <a:lnSpc>
                <a:spcPct val="100000"/>
              </a:lnSpc>
              <a:spcBef>
                <a:spcPts val="0"/>
              </a:spcBef>
              <a:defRPr lang="en-US" sz="1800" smtClean="0"/>
            </a:lvl3pPr>
            <a:lvl4pPr marL="0" indent="0">
              <a:lnSpc>
                <a:spcPct val="100000"/>
              </a:lnSpc>
              <a:spcBef>
                <a:spcPts val="0"/>
              </a:spcBef>
              <a:defRPr lang="en-US" sz="1600" smtClean="0"/>
            </a:lvl4pPr>
            <a:lvl5pPr marL="0" indent="0">
              <a:lnSpc>
                <a:spcPct val="100000"/>
              </a:lnSpc>
              <a:spcBef>
                <a:spcPts val="0"/>
              </a:spcBef>
              <a:defRPr lang="en-US" sz="1600"/>
            </a:lvl5pPr>
          </a:lstStyle>
          <a:p>
            <a:pPr marL="0" lvl="0" indent="0" defTabSz="914333">
              <a:buNone/>
            </a:pPr>
            <a:r>
              <a:rPr lang="en-US" dirty="0"/>
              <a:t>Date/Speaker name</a:t>
            </a:r>
          </a:p>
        </p:txBody>
      </p:sp>
      <p:sp>
        <p:nvSpPr>
          <p:cNvPr id="9" name="Footer Placeholder 3">
            <a:extLst>
              <a:ext uri="{FF2B5EF4-FFF2-40B4-BE49-F238E27FC236}">
                <a16:creationId xmlns:a16="http://schemas.microsoft.com/office/drawing/2014/main" id="{BA8C2FB2-5958-457B-924F-51FBE1D59CFF}"/>
              </a:ext>
            </a:extLst>
          </p:cNvPr>
          <p:cNvSpPr txBox="1">
            <a:spLocks/>
          </p:cNvSpPr>
          <p:nvPr userDrawn="1"/>
        </p:nvSpPr>
        <p:spPr>
          <a:xfrm>
            <a:off x="3061974" y="5024312"/>
            <a:ext cx="3020059" cy="92333"/>
          </a:xfrm>
          <a:prstGeom prst="rect">
            <a:avLst/>
          </a:prstGeom>
          <a:noFill/>
        </p:spPr>
        <p:txBody>
          <a:bodyPr vert="horz" wrap="none" lIns="0" tIns="0" rIns="0" bIns="0" rtlCol="0" anchor="ctr">
            <a:spAutoFit/>
          </a:bodyPr>
          <a:lstStyle>
            <a:defPPr>
              <a:defRPr lang="en-US"/>
            </a:defPPr>
            <a:lvl1pPr lvl="0" algn="ctr" defTabSz="685800" eaLnBrk="1" fontAlgn="auto" hangingPunct="1">
              <a:spcBef>
                <a:spcPts val="0"/>
              </a:spcBef>
              <a:spcAft>
                <a:spcPts val="0"/>
              </a:spcAft>
              <a:defRPr sz="600">
                <a:solidFill>
                  <a:schemeClr val="tx2">
                    <a:lumMod val="20000"/>
                    <a:lumOff val="80000"/>
                    <a:alpha val="25000"/>
                  </a:schemeClr>
                </a:solidFill>
                <a:latin typeface="+mj-lt"/>
              </a:defRPr>
            </a:lvl1pPr>
            <a:lvl2pPr marL="342900" indent="114300" defTabSz="685800"/>
            <a:lvl3pPr marL="685800" indent="228600" defTabSz="685800"/>
            <a:lvl4pPr marL="1028700" indent="342900" defTabSz="685800"/>
            <a:lvl5pPr marL="1371600" indent="457200" defTabSz="685800"/>
            <a:lvl6pPr marL="2286000" defTabSz="914400"/>
            <a:lvl7pPr marL="2743200" defTabSz="914400"/>
            <a:lvl8pPr marL="3200400" defTabSz="914400"/>
            <a:lvl9pPr marL="3657600" defTabSz="914400"/>
          </a:lstStyle>
          <a:p>
            <a:pPr lvl="0"/>
            <a:r>
              <a:rPr lang="en-US" dirty="0"/>
              <a:t>Proprietary and CONFIDENTIAL. Do Not Distribute. © 2024 Optiv Security Inc. All Rights Reserved.</a:t>
            </a:r>
          </a:p>
        </p:txBody>
      </p:sp>
      <p:sp>
        <p:nvSpPr>
          <p:cNvPr id="8" name="Slide Number Placeholder 2">
            <a:extLst>
              <a:ext uri="{FF2B5EF4-FFF2-40B4-BE49-F238E27FC236}">
                <a16:creationId xmlns:a16="http://schemas.microsoft.com/office/drawing/2014/main" id="{4980CA5D-89D2-214A-B62A-695581E95301}"/>
              </a:ext>
            </a:extLst>
          </p:cNvPr>
          <p:cNvSpPr>
            <a:spLocks noGrp="1"/>
          </p:cNvSpPr>
          <p:nvPr>
            <p:ph type="sldNum" sz="quarter" idx="4"/>
          </p:nvPr>
        </p:nvSpPr>
        <p:spPr>
          <a:xfrm>
            <a:off x="1" y="4927027"/>
            <a:ext cx="323850" cy="184278"/>
          </a:xfrm>
          <a:prstGeom prst="rect">
            <a:avLst/>
          </a:prstGeom>
        </p:spPr>
        <p:txBody>
          <a:bodyPr/>
          <a:lstStyle>
            <a:lvl1pPr>
              <a:defRPr sz="700">
                <a:solidFill>
                  <a:schemeClr val="bg1">
                    <a:alpha val="50000"/>
                  </a:schemeClr>
                </a:solidFill>
              </a:defRPr>
            </a:lvl1pPr>
          </a:lstStyle>
          <a:p>
            <a:pPr>
              <a:defRPr/>
            </a:pPr>
            <a:fld id="{C3793A54-92D7-9A49-9FE8-9128048E35B7}" type="slidenum">
              <a:rPr lang="en-US" smtClean="0"/>
              <a:pPr>
                <a:defRPr/>
              </a:pPr>
              <a:t>‹#›</a:t>
            </a:fld>
            <a:endParaRPr lang="en-US" dirty="0"/>
          </a:p>
        </p:txBody>
      </p:sp>
      <p:pic>
        <p:nvPicPr>
          <p:cNvPr id="3" name="Picture 2">
            <a:extLst>
              <a:ext uri="{FF2B5EF4-FFF2-40B4-BE49-F238E27FC236}">
                <a16:creationId xmlns:a16="http://schemas.microsoft.com/office/drawing/2014/main" id="{BFCEF7D5-825B-E600-E626-ABC38A677019}"/>
              </a:ext>
            </a:extLst>
          </p:cNvPr>
          <p:cNvPicPr>
            <a:picLocks noChangeAspect="1"/>
          </p:cNvPicPr>
          <p:nvPr userDrawn="1"/>
        </p:nvPicPr>
        <p:blipFill>
          <a:blip r:embed="rId3"/>
          <a:stretch>
            <a:fillRect/>
          </a:stretch>
        </p:blipFill>
        <p:spPr>
          <a:xfrm>
            <a:off x="7965303" y="4624427"/>
            <a:ext cx="794684" cy="420624"/>
          </a:xfrm>
          <a:prstGeom prst="rect">
            <a:avLst/>
          </a:prstGeom>
        </p:spPr>
      </p:pic>
    </p:spTree>
    <p:extLst>
      <p:ext uri="{BB962C8B-B14F-4D97-AF65-F5344CB8AC3E}">
        <p14:creationId xmlns:p14="http://schemas.microsoft.com/office/powerpoint/2010/main" val="325740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Divider 4">
    <p:bg>
      <p:bgPr>
        <a:solidFill>
          <a:schemeClr val="bg1"/>
        </a:solidFill>
        <a:effectLst/>
      </p:bgPr>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F4CA1C7A-6F4A-EB90-8372-25440137360A}"/>
              </a:ext>
            </a:extLst>
          </p:cNvPr>
          <p:cNvCxnSpPr>
            <a:cxnSpLocks/>
          </p:cNvCxnSpPr>
          <p:nvPr userDrawn="1"/>
        </p:nvCxnSpPr>
        <p:spPr>
          <a:xfrm>
            <a:off x="2212041" y="2718130"/>
            <a:ext cx="4719918" cy="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sp>
        <p:nvSpPr>
          <p:cNvPr id="4" name="Title 12">
            <a:extLst>
              <a:ext uri="{FF2B5EF4-FFF2-40B4-BE49-F238E27FC236}">
                <a16:creationId xmlns:a16="http://schemas.microsoft.com/office/drawing/2014/main" id="{0B535DFD-7184-962E-5C98-4964925E2A10}"/>
              </a:ext>
            </a:extLst>
          </p:cNvPr>
          <p:cNvSpPr>
            <a:spLocks noGrp="1"/>
          </p:cNvSpPr>
          <p:nvPr>
            <p:ph type="title" hasCustomPrompt="1"/>
          </p:nvPr>
        </p:nvSpPr>
        <p:spPr>
          <a:xfrm>
            <a:off x="2212041" y="1733884"/>
            <a:ext cx="4719918" cy="861774"/>
          </a:xfrm>
          <a:prstGeom prst="rect">
            <a:avLst/>
          </a:prstGeom>
        </p:spPr>
        <p:txBody>
          <a:bodyPr lIns="0" tIns="0" rIns="0" bIns="0" anchor="b">
            <a:spAutoFit/>
          </a:bodyPr>
          <a:lstStyle>
            <a:lvl1pPr algn="ctr">
              <a:lnSpc>
                <a:spcPct val="100000"/>
              </a:lnSpc>
              <a:defRPr lang="en-US" sz="2800" b="1" cap="none" baseline="0" dirty="0">
                <a:solidFill>
                  <a:schemeClr val="accent1"/>
                </a:solidFill>
              </a:defRPr>
            </a:lvl1pPr>
          </a:lstStyle>
          <a:p>
            <a:pPr lvl="0" defTabSz="914333"/>
            <a:r>
              <a:rPr lang="en-US" dirty="0"/>
              <a:t>Click To Edit </a:t>
            </a:r>
            <a:br>
              <a:rPr lang="en-US" dirty="0"/>
            </a:br>
            <a:r>
              <a:rPr lang="en-US" dirty="0"/>
              <a:t>Master Title Style</a:t>
            </a:r>
          </a:p>
        </p:txBody>
      </p:sp>
      <p:sp>
        <p:nvSpPr>
          <p:cNvPr id="5" name="Text Placeholder 4">
            <a:extLst>
              <a:ext uri="{FF2B5EF4-FFF2-40B4-BE49-F238E27FC236}">
                <a16:creationId xmlns:a16="http://schemas.microsoft.com/office/drawing/2014/main" id="{B6222600-F054-F52E-6ACD-3AD2639128EC}"/>
              </a:ext>
            </a:extLst>
          </p:cNvPr>
          <p:cNvSpPr>
            <a:spLocks noGrp="1"/>
          </p:cNvSpPr>
          <p:nvPr>
            <p:ph type="body" sz="quarter" idx="12" hasCustomPrompt="1"/>
          </p:nvPr>
        </p:nvSpPr>
        <p:spPr>
          <a:xfrm>
            <a:off x="2212041" y="2840601"/>
            <a:ext cx="4719918" cy="161583"/>
          </a:xfrm>
          <a:prstGeom prst="rect">
            <a:avLst/>
          </a:prstGeom>
        </p:spPr>
        <p:txBody>
          <a:bodyPr lIns="0" tIns="0" rIns="0" bIns="0" anchor="t" anchorCtr="0">
            <a:spAutoFit/>
          </a:bodyPr>
          <a:lstStyle>
            <a:lvl1pPr marL="0" indent="0" algn="ctr" defTabSz="914333">
              <a:lnSpc>
                <a:spcPct val="100000"/>
              </a:lnSpc>
              <a:spcBef>
                <a:spcPts val="0"/>
              </a:spcBef>
              <a:spcAft>
                <a:spcPts val="0"/>
              </a:spcAft>
              <a:buNone/>
              <a:defRPr lang="en-US" sz="1050" smtClean="0">
                <a:solidFill>
                  <a:schemeClr val="tx1"/>
                </a:solidFill>
              </a:defRPr>
            </a:lvl1pPr>
            <a:lvl2pPr marL="0" indent="0">
              <a:lnSpc>
                <a:spcPct val="100000"/>
              </a:lnSpc>
              <a:spcBef>
                <a:spcPts val="0"/>
              </a:spcBef>
              <a:defRPr lang="en-US" sz="2000" smtClean="0"/>
            </a:lvl2pPr>
            <a:lvl3pPr marL="0" indent="0">
              <a:lnSpc>
                <a:spcPct val="100000"/>
              </a:lnSpc>
              <a:spcBef>
                <a:spcPts val="0"/>
              </a:spcBef>
              <a:defRPr lang="en-US" sz="1800" smtClean="0"/>
            </a:lvl3pPr>
            <a:lvl4pPr marL="0" indent="0">
              <a:lnSpc>
                <a:spcPct val="100000"/>
              </a:lnSpc>
              <a:spcBef>
                <a:spcPts val="0"/>
              </a:spcBef>
              <a:defRPr lang="en-US" sz="1600" smtClean="0"/>
            </a:lvl4pPr>
            <a:lvl5pPr marL="0" indent="0">
              <a:lnSpc>
                <a:spcPct val="100000"/>
              </a:lnSpc>
              <a:spcBef>
                <a:spcPts val="0"/>
              </a:spcBef>
              <a:defRPr lang="en-US" sz="1600"/>
            </a:lvl5pPr>
          </a:lstStyle>
          <a:p>
            <a:pPr marL="0" lvl="0" indent="0" defTabSz="914333">
              <a:buNone/>
            </a:pPr>
            <a:r>
              <a:rPr lang="en-US" dirty="0"/>
              <a:t>Date/Speaker name</a:t>
            </a:r>
          </a:p>
        </p:txBody>
      </p:sp>
      <p:sp>
        <p:nvSpPr>
          <p:cNvPr id="3" name="Slide Number Placeholder 2">
            <a:extLst>
              <a:ext uri="{FF2B5EF4-FFF2-40B4-BE49-F238E27FC236}">
                <a16:creationId xmlns:a16="http://schemas.microsoft.com/office/drawing/2014/main" id="{DEBFF802-D061-7068-D1CA-F5DB442846AB}"/>
              </a:ext>
            </a:extLst>
          </p:cNvPr>
          <p:cNvSpPr>
            <a:spLocks noGrp="1"/>
          </p:cNvSpPr>
          <p:nvPr>
            <p:ph type="sldNum" sz="quarter" idx="4"/>
          </p:nvPr>
        </p:nvSpPr>
        <p:spPr>
          <a:xfrm>
            <a:off x="1" y="4927027"/>
            <a:ext cx="323850" cy="184278"/>
          </a:xfrm>
          <a:prstGeom prst="rect">
            <a:avLst/>
          </a:prstGeom>
        </p:spPr>
        <p:txBody>
          <a:bodyPr/>
          <a:lstStyle>
            <a:lvl1pPr>
              <a:defRPr sz="700">
                <a:solidFill>
                  <a:schemeClr val="bg1">
                    <a:lumMod val="65000"/>
                  </a:schemeClr>
                </a:solidFill>
              </a:defRPr>
            </a:lvl1pPr>
          </a:lstStyle>
          <a:p>
            <a:pPr>
              <a:defRPr/>
            </a:pPr>
            <a:fld id="{C3793A54-92D7-9A49-9FE8-9128048E35B7}" type="slidenum">
              <a:rPr lang="en-US" smtClean="0"/>
              <a:pPr>
                <a:defRPr/>
              </a:pPr>
              <a:t>‹#›</a:t>
            </a:fld>
            <a:endParaRPr lang="en-US" dirty="0"/>
          </a:p>
        </p:txBody>
      </p:sp>
    </p:spTree>
    <p:extLst>
      <p:ext uri="{BB962C8B-B14F-4D97-AF65-F5344CB8AC3E}">
        <p14:creationId xmlns:p14="http://schemas.microsoft.com/office/powerpoint/2010/main" val="532385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Divider 5">
    <p:bg>
      <p:bgPr>
        <a:solidFill>
          <a:schemeClr val="bg1"/>
        </a:solidFill>
        <a:effectLst/>
      </p:bgPr>
    </p:bg>
    <p:spTree>
      <p:nvGrpSpPr>
        <p:cNvPr id="1" name=""/>
        <p:cNvGrpSpPr/>
        <p:nvPr/>
      </p:nvGrpSpPr>
      <p:grpSpPr>
        <a:xfrm>
          <a:off x="0" y="0"/>
          <a:ext cx="0" cy="0"/>
          <a:chOff x="0" y="0"/>
          <a:chExt cx="0" cy="0"/>
        </a:xfrm>
      </p:grpSpPr>
      <p:pic>
        <p:nvPicPr>
          <p:cNvPr id="3" name="Picture 2" descr="A blue circle with lines in it&#10;&#10;Description automatically generated">
            <a:extLst>
              <a:ext uri="{FF2B5EF4-FFF2-40B4-BE49-F238E27FC236}">
                <a16:creationId xmlns:a16="http://schemas.microsoft.com/office/drawing/2014/main" id="{67B09BE3-8712-B570-F2AB-2050386E134D}"/>
              </a:ext>
            </a:extLst>
          </p:cNvPr>
          <p:cNvPicPr>
            <a:picLocks noChangeAspect="1"/>
          </p:cNvPicPr>
          <p:nvPr userDrawn="1"/>
        </p:nvPicPr>
        <p:blipFill rotWithShape="1">
          <a:blip r:embed="rId2">
            <a:alphaModFix amt="10000"/>
          </a:blip>
          <a:srcRect t="12699" b="12699"/>
          <a:stretch/>
        </p:blipFill>
        <p:spPr>
          <a:xfrm>
            <a:off x="1124712" y="0"/>
            <a:ext cx="6894576" cy="5143500"/>
          </a:xfrm>
          <a:prstGeom prst="rect">
            <a:avLst/>
          </a:prstGeom>
        </p:spPr>
      </p:pic>
      <p:cxnSp>
        <p:nvCxnSpPr>
          <p:cNvPr id="4" name="Straight Connector 3">
            <a:extLst>
              <a:ext uri="{FF2B5EF4-FFF2-40B4-BE49-F238E27FC236}">
                <a16:creationId xmlns:a16="http://schemas.microsoft.com/office/drawing/2014/main" id="{D1ACD815-6B25-1928-80AF-AB9A2A3C887A}"/>
              </a:ext>
            </a:extLst>
          </p:cNvPr>
          <p:cNvCxnSpPr>
            <a:cxnSpLocks/>
          </p:cNvCxnSpPr>
          <p:nvPr userDrawn="1"/>
        </p:nvCxnSpPr>
        <p:spPr>
          <a:xfrm>
            <a:off x="2212041" y="2718130"/>
            <a:ext cx="4719918" cy="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sp>
        <p:nvSpPr>
          <p:cNvPr id="5" name="Title 12">
            <a:extLst>
              <a:ext uri="{FF2B5EF4-FFF2-40B4-BE49-F238E27FC236}">
                <a16:creationId xmlns:a16="http://schemas.microsoft.com/office/drawing/2014/main" id="{F50B7C5A-4537-012F-22AE-1AC20AFF940E}"/>
              </a:ext>
            </a:extLst>
          </p:cNvPr>
          <p:cNvSpPr>
            <a:spLocks noGrp="1"/>
          </p:cNvSpPr>
          <p:nvPr>
            <p:ph type="title" hasCustomPrompt="1"/>
          </p:nvPr>
        </p:nvSpPr>
        <p:spPr>
          <a:xfrm>
            <a:off x="2212041" y="1733884"/>
            <a:ext cx="4719918" cy="861774"/>
          </a:xfrm>
          <a:prstGeom prst="rect">
            <a:avLst/>
          </a:prstGeom>
        </p:spPr>
        <p:txBody>
          <a:bodyPr lIns="0" tIns="0" rIns="0" bIns="0" anchor="b">
            <a:spAutoFit/>
          </a:bodyPr>
          <a:lstStyle>
            <a:lvl1pPr algn="ctr">
              <a:lnSpc>
                <a:spcPct val="100000"/>
              </a:lnSpc>
              <a:defRPr lang="en-US" sz="2800" b="1" cap="none" baseline="0" dirty="0">
                <a:solidFill>
                  <a:schemeClr val="accent1"/>
                </a:solidFill>
              </a:defRPr>
            </a:lvl1pPr>
          </a:lstStyle>
          <a:p>
            <a:pPr lvl="0" defTabSz="914333"/>
            <a:r>
              <a:rPr lang="en-US" dirty="0"/>
              <a:t>Click To Edit </a:t>
            </a:r>
            <a:br>
              <a:rPr lang="en-US" dirty="0"/>
            </a:br>
            <a:r>
              <a:rPr lang="en-US" dirty="0"/>
              <a:t>Master Title Style</a:t>
            </a:r>
          </a:p>
        </p:txBody>
      </p:sp>
      <p:sp>
        <p:nvSpPr>
          <p:cNvPr id="6" name="Text Placeholder 4">
            <a:extLst>
              <a:ext uri="{FF2B5EF4-FFF2-40B4-BE49-F238E27FC236}">
                <a16:creationId xmlns:a16="http://schemas.microsoft.com/office/drawing/2014/main" id="{62F83022-4D45-5B3F-E36F-50AC56C96808}"/>
              </a:ext>
            </a:extLst>
          </p:cNvPr>
          <p:cNvSpPr>
            <a:spLocks noGrp="1"/>
          </p:cNvSpPr>
          <p:nvPr>
            <p:ph type="body" sz="quarter" idx="12" hasCustomPrompt="1"/>
          </p:nvPr>
        </p:nvSpPr>
        <p:spPr>
          <a:xfrm>
            <a:off x="2212041" y="2840601"/>
            <a:ext cx="4719918" cy="161583"/>
          </a:xfrm>
          <a:prstGeom prst="rect">
            <a:avLst/>
          </a:prstGeom>
        </p:spPr>
        <p:txBody>
          <a:bodyPr lIns="0" tIns="0" rIns="0" bIns="0" anchor="t" anchorCtr="0">
            <a:spAutoFit/>
          </a:bodyPr>
          <a:lstStyle>
            <a:lvl1pPr marL="0" indent="0" algn="ctr" defTabSz="914333">
              <a:lnSpc>
                <a:spcPct val="100000"/>
              </a:lnSpc>
              <a:spcBef>
                <a:spcPts val="0"/>
              </a:spcBef>
              <a:spcAft>
                <a:spcPts val="0"/>
              </a:spcAft>
              <a:buNone/>
              <a:defRPr lang="en-US" sz="1050" smtClean="0">
                <a:solidFill>
                  <a:schemeClr val="tx1"/>
                </a:solidFill>
              </a:defRPr>
            </a:lvl1pPr>
            <a:lvl2pPr marL="0" indent="0">
              <a:lnSpc>
                <a:spcPct val="100000"/>
              </a:lnSpc>
              <a:spcBef>
                <a:spcPts val="0"/>
              </a:spcBef>
              <a:defRPr lang="en-US" sz="2000" smtClean="0"/>
            </a:lvl2pPr>
            <a:lvl3pPr marL="0" indent="0">
              <a:lnSpc>
                <a:spcPct val="100000"/>
              </a:lnSpc>
              <a:spcBef>
                <a:spcPts val="0"/>
              </a:spcBef>
              <a:defRPr lang="en-US" sz="1800" smtClean="0"/>
            </a:lvl3pPr>
            <a:lvl4pPr marL="0" indent="0">
              <a:lnSpc>
                <a:spcPct val="100000"/>
              </a:lnSpc>
              <a:spcBef>
                <a:spcPts val="0"/>
              </a:spcBef>
              <a:defRPr lang="en-US" sz="1600" smtClean="0"/>
            </a:lvl4pPr>
            <a:lvl5pPr marL="0" indent="0">
              <a:lnSpc>
                <a:spcPct val="100000"/>
              </a:lnSpc>
              <a:spcBef>
                <a:spcPts val="0"/>
              </a:spcBef>
              <a:defRPr lang="en-US" sz="1600"/>
            </a:lvl5pPr>
          </a:lstStyle>
          <a:p>
            <a:pPr marL="0" lvl="0" indent="0" defTabSz="914333">
              <a:buNone/>
            </a:pPr>
            <a:r>
              <a:rPr lang="en-US" dirty="0"/>
              <a:t>Date/Speaker name</a:t>
            </a:r>
          </a:p>
        </p:txBody>
      </p:sp>
      <p:sp>
        <p:nvSpPr>
          <p:cNvPr id="2" name="Slide Number Placeholder 2">
            <a:extLst>
              <a:ext uri="{FF2B5EF4-FFF2-40B4-BE49-F238E27FC236}">
                <a16:creationId xmlns:a16="http://schemas.microsoft.com/office/drawing/2014/main" id="{C1328B4F-F705-CBBE-20C6-9559EC85DD7F}"/>
              </a:ext>
            </a:extLst>
          </p:cNvPr>
          <p:cNvSpPr>
            <a:spLocks noGrp="1"/>
          </p:cNvSpPr>
          <p:nvPr>
            <p:ph type="sldNum" sz="quarter" idx="4"/>
          </p:nvPr>
        </p:nvSpPr>
        <p:spPr>
          <a:xfrm>
            <a:off x="1" y="4927027"/>
            <a:ext cx="323850" cy="184278"/>
          </a:xfrm>
          <a:prstGeom prst="rect">
            <a:avLst/>
          </a:prstGeom>
        </p:spPr>
        <p:txBody>
          <a:bodyPr/>
          <a:lstStyle>
            <a:lvl1pPr>
              <a:defRPr sz="700">
                <a:solidFill>
                  <a:schemeClr val="bg1">
                    <a:lumMod val="65000"/>
                  </a:schemeClr>
                </a:solidFill>
              </a:defRPr>
            </a:lvl1pPr>
          </a:lstStyle>
          <a:p>
            <a:pPr>
              <a:defRPr/>
            </a:pPr>
            <a:fld id="{C3793A54-92D7-9A49-9FE8-9128048E35B7}" type="slidenum">
              <a:rPr lang="en-US" smtClean="0"/>
              <a:pPr>
                <a:defRPr/>
              </a:pPr>
              <a:t>‹#›</a:t>
            </a:fld>
            <a:endParaRPr lang="en-US" dirty="0"/>
          </a:p>
        </p:txBody>
      </p:sp>
    </p:spTree>
    <p:extLst>
      <p:ext uri="{BB962C8B-B14F-4D97-AF65-F5344CB8AC3E}">
        <p14:creationId xmlns:p14="http://schemas.microsoft.com/office/powerpoint/2010/main" val="15815176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Divider 6">
    <p:bg>
      <p:bgPr>
        <a:solidFill>
          <a:schemeClr val="bg1"/>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4E01D487-8F25-0AF8-52BA-3DC367B57607}"/>
              </a:ext>
            </a:extLst>
          </p:cNvPr>
          <p:cNvCxnSpPr>
            <a:cxnSpLocks/>
          </p:cNvCxnSpPr>
          <p:nvPr userDrawn="1"/>
        </p:nvCxnSpPr>
        <p:spPr>
          <a:xfrm>
            <a:off x="4572000" y="2718130"/>
            <a:ext cx="4213225" cy="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sp>
        <p:nvSpPr>
          <p:cNvPr id="5" name="Title 12">
            <a:extLst>
              <a:ext uri="{FF2B5EF4-FFF2-40B4-BE49-F238E27FC236}">
                <a16:creationId xmlns:a16="http://schemas.microsoft.com/office/drawing/2014/main" id="{30ECEA78-863F-2CEC-266C-516A75FE4A71}"/>
              </a:ext>
            </a:extLst>
          </p:cNvPr>
          <p:cNvSpPr>
            <a:spLocks noGrp="1"/>
          </p:cNvSpPr>
          <p:nvPr>
            <p:ph type="title" hasCustomPrompt="1"/>
          </p:nvPr>
        </p:nvSpPr>
        <p:spPr>
          <a:xfrm>
            <a:off x="4572000" y="1733884"/>
            <a:ext cx="4213225" cy="861774"/>
          </a:xfrm>
          <a:prstGeom prst="rect">
            <a:avLst/>
          </a:prstGeom>
        </p:spPr>
        <p:txBody>
          <a:bodyPr wrap="square" lIns="0" tIns="0" rIns="0" bIns="0" anchor="b">
            <a:spAutoFit/>
          </a:bodyPr>
          <a:lstStyle>
            <a:lvl1pPr algn="l">
              <a:lnSpc>
                <a:spcPct val="100000"/>
              </a:lnSpc>
              <a:defRPr lang="en-US" sz="2800" b="1" cap="none" baseline="0" dirty="0">
                <a:solidFill>
                  <a:schemeClr val="accent1"/>
                </a:solidFill>
              </a:defRPr>
            </a:lvl1pPr>
          </a:lstStyle>
          <a:p>
            <a:pPr lvl="0" defTabSz="914333"/>
            <a:r>
              <a:rPr lang="en-US" dirty="0"/>
              <a:t>Click To Edit </a:t>
            </a:r>
            <a:br>
              <a:rPr lang="en-US" dirty="0"/>
            </a:br>
            <a:r>
              <a:rPr lang="en-US" dirty="0"/>
              <a:t>Master Title Style</a:t>
            </a:r>
          </a:p>
        </p:txBody>
      </p:sp>
      <p:sp>
        <p:nvSpPr>
          <p:cNvPr id="6" name="Text Placeholder 4">
            <a:extLst>
              <a:ext uri="{FF2B5EF4-FFF2-40B4-BE49-F238E27FC236}">
                <a16:creationId xmlns:a16="http://schemas.microsoft.com/office/drawing/2014/main" id="{310CDAC5-9C8C-757F-60C6-4A2AAD47C940}"/>
              </a:ext>
            </a:extLst>
          </p:cNvPr>
          <p:cNvSpPr>
            <a:spLocks noGrp="1"/>
          </p:cNvSpPr>
          <p:nvPr>
            <p:ph type="body" sz="quarter" idx="12" hasCustomPrompt="1"/>
          </p:nvPr>
        </p:nvSpPr>
        <p:spPr>
          <a:xfrm>
            <a:off x="4572000" y="2840601"/>
            <a:ext cx="4213225" cy="161583"/>
          </a:xfrm>
          <a:prstGeom prst="rect">
            <a:avLst/>
          </a:prstGeom>
        </p:spPr>
        <p:txBody>
          <a:bodyPr wrap="square" lIns="0" tIns="0" rIns="0" bIns="0" anchor="t" anchorCtr="0">
            <a:spAutoFit/>
          </a:bodyPr>
          <a:lstStyle>
            <a:lvl1pPr marL="0" indent="0" algn="l" defTabSz="914333">
              <a:lnSpc>
                <a:spcPct val="100000"/>
              </a:lnSpc>
              <a:spcBef>
                <a:spcPts val="0"/>
              </a:spcBef>
              <a:spcAft>
                <a:spcPts val="0"/>
              </a:spcAft>
              <a:buNone/>
              <a:defRPr lang="en-US" sz="1050" smtClean="0">
                <a:solidFill>
                  <a:schemeClr val="tx1"/>
                </a:solidFill>
              </a:defRPr>
            </a:lvl1pPr>
            <a:lvl2pPr marL="0" indent="0">
              <a:lnSpc>
                <a:spcPct val="100000"/>
              </a:lnSpc>
              <a:spcBef>
                <a:spcPts val="0"/>
              </a:spcBef>
              <a:defRPr lang="en-US" sz="2000" smtClean="0"/>
            </a:lvl2pPr>
            <a:lvl3pPr marL="0" indent="0">
              <a:lnSpc>
                <a:spcPct val="100000"/>
              </a:lnSpc>
              <a:spcBef>
                <a:spcPts val="0"/>
              </a:spcBef>
              <a:defRPr lang="en-US" sz="1800" smtClean="0"/>
            </a:lvl3pPr>
            <a:lvl4pPr marL="0" indent="0">
              <a:lnSpc>
                <a:spcPct val="100000"/>
              </a:lnSpc>
              <a:spcBef>
                <a:spcPts val="0"/>
              </a:spcBef>
              <a:defRPr lang="en-US" sz="1600" smtClean="0"/>
            </a:lvl4pPr>
            <a:lvl5pPr marL="0" indent="0">
              <a:lnSpc>
                <a:spcPct val="100000"/>
              </a:lnSpc>
              <a:spcBef>
                <a:spcPts val="0"/>
              </a:spcBef>
              <a:defRPr lang="en-US" sz="1600"/>
            </a:lvl5pPr>
          </a:lstStyle>
          <a:p>
            <a:pPr marL="0" lvl="0" indent="0" defTabSz="914333">
              <a:buNone/>
            </a:pPr>
            <a:r>
              <a:rPr lang="en-US" dirty="0"/>
              <a:t>Date/Speaker name</a:t>
            </a:r>
          </a:p>
        </p:txBody>
      </p:sp>
      <p:pic>
        <p:nvPicPr>
          <p:cNvPr id="7" name="Picture 6" descr="A blue circle with lines in it&#10;&#10;Description automatically generated">
            <a:extLst>
              <a:ext uri="{FF2B5EF4-FFF2-40B4-BE49-F238E27FC236}">
                <a16:creationId xmlns:a16="http://schemas.microsoft.com/office/drawing/2014/main" id="{99AAB095-7AB0-240E-BBC8-FED2B9DD42AC}"/>
              </a:ext>
            </a:extLst>
          </p:cNvPr>
          <p:cNvPicPr>
            <a:picLocks noChangeAspect="1"/>
          </p:cNvPicPr>
          <p:nvPr userDrawn="1"/>
        </p:nvPicPr>
        <p:blipFill rotWithShape="1">
          <a:blip r:embed="rId2">
            <a:alphaModFix amt="10000"/>
          </a:blip>
          <a:srcRect l="28194" t="12699" r="5493" b="12699"/>
          <a:stretch/>
        </p:blipFill>
        <p:spPr>
          <a:xfrm>
            <a:off x="0" y="0"/>
            <a:ext cx="4572000" cy="5143500"/>
          </a:xfrm>
          <a:prstGeom prst="rect">
            <a:avLst/>
          </a:prstGeom>
        </p:spPr>
      </p:pic>
      <p:sp>
        <p:nvSpPr>
          <p:cNvPr id="2" name="Slide Number Placeholder 2">
            <a:extLst>
              <a:ext uri="{FF2B5EF4-FFF2-40B4-BE49-F238E27FC236}">
                <a16:creationId xmlns:a16="http://schemas.microsoft.com/office/drawing/2014/main" id="{6F6F31E7-1958-6272-5BCC-C7969968B833}"/>
              </a:ext>
            </a:extLst>
          </p:cNvPr>
          <p:cNvSpPr>
            <a:spLocks noGrp="1"/>
          </p:cNvSpPr>
          <p:nvPr>
            <p:ph type="sldNum" sz="quarter" idx="4"/>
          </p:nvPr>
        </p:nvSpPr>
        <p:spPr>
          <a:xfrm>
            <a:off x="1" y="4927027"/>
            <a:ext cx="323850" cy="184278"/>
          </a:xfrm>
          <a:prstGeom prst="rect">
            <a:avLst/>
          </a:prstGeom>
        </p:spPr>
        <p:txBody>
          <a:bodyPr/>
          <a:lstStyle>
            <a:lvl1pPr>
              <a:defRPr sz="700">
                <a:solidFill>
                  <a:schemeClr val="bg1">
                    <a:lumMod val="65000"/>
                  </a:schemeClr>
                </a:solidFill>
              </a:defRPr>
            </a:lvl1pPr>
          </a:lstStyle>
          <a:p>
            <a:pPr>
              <a:defRPr/>
            </a:pPr>
            <a:fld id="{C3793A54-92D7-9A49-9FE8-9128048E35B7}" type="slidenum">
              <a:rPr lang="en-US" smtClean="0"/>
              <a:pPr>
                <a:defRPr/>
              </a:pPr>
              <a:t>‹#›</a:t>
            </a:fld>
            <a:endParaRPr lang="en-US" dirty="0"/>
          </a:p>
        </p:txBody>
      </p:sp>
    </p:spTree>
    <p:extLst>
      <p:ext uri="{BB962C8B-B14F-4D97-AF65-F5344CB8AC3E}">
        <p14:creationId xmlns:p14="http://schemas.microsoft.com/office/powerpoint/2010/main" val="39788232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1" name="Footer Placeholder 3">
            <a:extLst>
              <a:ext uri="{FF2B5EF4-FFF2-40B4-BE49-F238E27FC236}">
                <a16:creationId xmlns:a16="http://schemas.microsoft.com/office/drawing/2014/main" id="{A885D69E-DBD1-3D49-9627-61C6847E3B26}"/>
              </a:ext>
            </a:extLst>
          </p:cNvPr>
          <p:cNvSpPr txBox="1">
            <a:spLocks/>
          </p:cNvSpPr>
          <p:nvPr userDrawn="1"/>
        </p:nvSpPr>
        <p:spPr>
          <a:xfrm>
            <a:off x="3061974" y="5024312"/>
            <a:ext cx="3020059" cy="92333"/>
          </a:xfrm>
          <a:prstGeom prst="rect">
            <a:avLst/>
          </a:prstGeom>
          <a:noFill/>
        </p:spPr>
        <p:txBody>
          <a:bodyPr vert="horz" wrap="none" lIns="0" tIns="0" rIns="0" bIns="0" rtlCol="0" anchor="ctr">
            <a:spAutoFit/>
          </a:bodyPr>
          <a:lstStyle>
            <a:defPPr>
              <a:defRPr lang="en-US"/>
            </a:defPPr>
            <a:lvl1pPr algn="ctr" defTabSz="685800" rtl="0" eaLnBrk="1" fontAlgn="auto" hangingPunct="1">
              <a:spcBef>
                <a:spcPts val="0"/>
              </a:spcBef>
              <a:spcAft>
                <a:spcPts val="0"/>
              </a:spcAft>
              <a:defRPr sz="600" kern="1200">
                <a:solidFill>
                  <a:schemeClr val="tx1">
                    <a:alpha val="25000"/>
                  </a:schemeClr>
                </a:solidFill>
                <a:latin typeface="+mj-lt"/>
                <a:ea typeface="+mn-ea"/>
                <a:cs typeface="+mn-cs"/>
              </a:defRPr>
            </a:lvl1pPr>
            <a:lvl2pPr marL="342900" indent="1143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2pPr>
            <a:lvl3pPr marL="685800" indent="2286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3pPr>
            <a:lvl4pPr marL="1028700" indent="3429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4pPr>
            <a:lvl5pPr marL="1371600" indent="4572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5pPr>
            <a:lvl6pPr marL="2286000" algn="l" defTabSz="914400" rtl="0" eaLnBrk="1" latinLnBrk="0" hangingPunct="1">
              <a:defRPr sz="1300" kern="1200">
                <a:solidFill>
                  <a:schemeClr val="tx1"/>
                </a:solidFill>
                <a:latin typeface="Rockwell" panose="02060603020205020403" pitchFamily="18" charset="77"/>
                <a:ea typeface="+mn-ea"/>
                <a:cs typeface="+mn-cs"/>
              </a:defRPr>
            </a:lvl6pPr>
            <a:lvl7pPr marL="2743200" algn="l" defTabSz="914400" rtl="0" eaLnBrk="1" latinLnBrk="0" hangingPunct="1">
              <a:defRPr sz="1300" kern="1200">
                <a:solidFill>
                  <a:schemeClr val="tx1"/>
                </a:solidFill>
                <a:latin typeface="Rockwell" panose="02060603020205020403" pitchFamily="18" charset="77"/>
                <a:ea typeface="+mn-ea"/>
                <a:cs typeface="+mn-cs"/>
              </a:defRPr>
            </a:lvl7pPr>
            <a:lvl8pPr marL="3200400" algn="l" defTabSz="914400" rtl="0" eaLnBrk="1" latinLnBrk="0" hangingPunct="1">
              <a:defRPr sz="1300" kern="1200">
                <a:solidFill>
                  <a:schemeClr val="tx1"/>
                </a:solidFill>
                <a:latin typeface="Rockwell" panose="02060603020205020403" pitchFamily="18" charset="77"/>
                <a:ea typeface="+mn-ea"/>
                <a:cs typeface="+mn-cs"/>
              </a:defRPr>
            </a:lvl8pPr>
            <a:lvl9pPr marL="3657600" algn="l" defTabSz="914400" rtl="0" eaLnBrk="1" latinLnBrk="0" hangingPunct="1">
              <a:defRPr sz="1300" kern="1200">
                <a:solidFill>
                  <a:schemeClr val="tx1"/>
                </a:solidFill>
                <a:latin typeface="Rockwell" panose="02060603020205020403" pitchFamily="18" charset="77"/>
                <a:ea typeface="+mn-ea"/>
                <a:cs typeface="+mn-cs"/>
              </a:defRPr>
            </a:lvl9pPr>
          </a:lstStyle>
          <a:p>
            <a:pPr>
              <a:defRPr/>
            </a:pPr>
            <a:r>
              <a:rPr lang="en-US" sz="600" dirty="0"/>
              <a:t>Proprietary and CONFIDENTIAL. Do Not Distribute. © 2024 Optiv Security Inc. All Rights Reserved.</a:t>
            </a:r>
          </a:p>
        </p:txBody>
      </p:sp>
      <p:sp>
        <p:nvSpPr>
          <p:cNvPr id="12" name="Slide Number Placeholder 2">
            <a:extLst>
              <a:ext uri="{FF2B5EF4-FFF2-40B4-BE49-F238E27FC236}">
                <a16:creationId xmlns:a16="http://schemas.microsoft.com/office/drawing/2014/main" id="{FE7074E2-05E6-E142-B999-E6D7675F8157}"/>
              </a:ext>
            </a:extLst>
          </p:cNvPr>
          <p:cNvSpPr>
            <a:spLocks noGrp="1"/>
          </p:cNvSpPr>
          <p:nvPr>
            <p:ph type="sldNum" sz="quarter" idx="4"/>
          </p:nvPr>
        </p:nvSpPr>
        <p:spPr>
          <a:xfrm>
            <a:off x="1" y="4927027"/>
            <a:ext cx="323850" cy="184278"/>
          </a:xfrm>
          <a:prstGeom prst="rect">
            <a:avLst/>
          </a:prstGeom>
        </p:spPr>
        <p:txBody>
          <a:bodyPr/>
          <a:lstStyle>
            <a:lvl1pPr>
              <a:defRPr sz="700">
                <a:solidFill>
                  <a:schemeClr val="bg1">
                    <a:lumMod val="65000"/>
                  </a:schemeClr>
                </a:solidFill>
                <a:latin typeface="Tw Cen MT" panose="020B0602020104020603" pitchFamily="34" charset="0"/>
              </a:defRPr>
            </a:lvl1pPr>
          </a:lstStyle>
          <a:p>
            <a:pPr>
              <a:defRPr/>
            </a:pPr>
            <a:fld id="{C3793A54-92D7-9A49-9FE8-9128048E35B7}" type="slidenum">
              <a:rPr lang="en-US" smtClean="0"/>
              <a:pPr>
                <a:defRPr/>
              </a:pPr>
              <a:t>‹#›</a:t>
            </a:fld>
            <a:endParaRPr lang="en-US" dirty="0"/>
          </a:p>
        </p:txBody>
      </p:sp>
      <p:pic>
        <p:nvPicPr>
          <p:cNvPr id="3" name="Picture 2">
            <a:extLst>
              <a:ext uri="{FF2B5EF4-FFF2-40B4-BE49-F238E27FC236}">
                <a16:creationId xmlns:a16="http://schemas.microsoft.com/office/drawing/2014/main" id="{A5B29618-319F-9FB0-F73B-5AA1737444C2}"/>
              </a:ext>
            </a:extLst>
          </p:cNvPr>
          <p:cNvPicPr>
            <a:picLocks noChangeAspect="1"/>
          </p:cNvPicPr>
          <p:nvPr userDrawn="1"/>
        </p:nvPicPr>
        <p:blipFill>
          <a:blip r:embed="rId30"/>
          <a:stretch>
            <a:fillRect/>
          </a:stretch>
        </p:blipFill>
        <p:spPr>
          <a:xfrm>
            <a:off x="7963833" y="4624427"/>
            <a:ext cx="796154" cy="420624"/>
          </a:xfrm>
          <a:prstGeom prst="rect">
            <a:avLst/>
          </a:prstGeom>
        </p:spPr>
      </p:pic>
    </p:spTree>
    <p:extLst>
      <p:ext uri="{BB962C8B-B14F-4D97-AF65-F5344CB8AC3E}">
        <p14:creationId xmlns:p14="http://schemas.microsoft.com/office/powerpoint/2010/main" val="2497661018"/>
      </p:ext>
    </p:extLst>
  </p:cSld>
  <p:clrMap bg1="lt1" tx1="dk1" bg2="lt2" tx2="dk2" accent1="accent1" accent2="accent2" accent3="accent3" accent4="accent4" accent5="accent5" accent6="accent6" hlink="hlink" folHlink="folHlink"/>
  <p:sldLayoutIdLst>
    <p:sldLayoutId id="2147484226" r:id="rId1"/>
    <p:sldLayoutId id="2147484129" r:id="rId2"/>
    <p:sldLayoutId id="2147484254" r:id="rId3"/>
    <p:sldLayoutId id="2147484200" r:id="rId4"/>
    <p:sldLayoutId id="2147484126" r:id="rId5"/>
    <p:sldLayoutId id="2147484259" r:id="rId6"/>
    <p:sldLayoutId id="2147484128" r:id="rId7"/>
    <p:sldLayoutId id="2147484250" r:id="rId8"/>
    <p:sldLayoutId id="2147484248" r:id="rId9"/>
    <p:sldLayoutId id="2147484260" r:id="rId10"/>
    <p:sldLayoutId id="2147484255" r:id="rId11"/>
    <p:sldLayoutId id="2147484256" r:id="rId12"/>
    <p:sldLayoutId id="2147484182" r:id="rId13"/>
    <p:sldLayoutId id="2147484214" r:id="rId14"/>
    <p:sldLayoutId id="2147484136" r:id="rId15"/>
    <p:sldLayoutId id="2147484257" r:id="rId16"/>
    <p:sldLayoutId id="2147484205" r:id="rId17"/>
    <p:sldLayoutId id="2147484258" r:id="rId18"/>
    <p:sldLayoutId id="2147484203" r:id="rId19"/>
    <p:sldLayoutId id="2147484215" r:id="rId20"/>
    <p:sldLayoutId id="2147484211" r:id="rId21"/>
    <p:sldLayoutId id="2147484229" r:id="rId22"/>
    <p:sldLayoutId id="2147484209" r:id="rId23"/>
    <p:sldLayoutId id="2147484230" r:id="rId24"/>
    <p:sldLayoutId id="2147484140" r:id="rId25"/>
    <p:sldLayoutId id="2147484261" r:id="rId26"/>
    <p:sldLayoutId id="2147484262" r:id="rId27"/>
    <p:sldLayoutId id="2147484263" r:id="rId28"/>
  </p:sldLayoutIdLst>
  <p:hf hdr="0" dt="0"/>
  <p:txStyles>
    <p:titleStyle>
      <a:lvl1pPr algn="l" rtl="0" eaLnBrk="1" fontAlgn="base" hangingPunct="1">
        <a:lnSpc>
          <a:spcPct val="90000"/>
        </a:lnSpc>
        <a:spcBef>
          <a:spcPct val="0"/>
        </a:spcBef>
        <a:spcAft>
          <a:spcPct val="0"/>
        </a:spcAft>
        <a:defRPr lang="en-US" sz="2800" b="1" kern="1200" cap="none" baseline="0" dirty="0" smtClean="0">
          <a:solidFill>
            <a:schemeClr val="accent1"/>
          </a:solidFill>
          <a:latin typeface="+mj-lt"/>
          <a:ea typeface="+mj-ea"/>
          <a:cs typeface="Arial" panose="020B0604020202020204" pitchFamily="34" charset="0"/>
        </a:defRPr>
      </a:lvl1pPr>
      <a:lvl2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2pPr>
      <a:lvl3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3pPr>
      <a:lvl4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4pPr>
      <a:lvl5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5pPr>
      <a:lvl6pPr marL="457166"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6pPr>
      <a:lvl7pPr marL="914333"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7pPr>
      <a:lvl8pPr marL="1371498"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8pPr>
      <a:lvl9pPr marL="1828664"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9pPr>
    </p:titleStyle>
    <p:bodyStyle>
      <a:lvl1pPr marL="0" indent="0" algn="l" rtl="0" eaLnBrk="1" fontAlgn="base"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Arial" panose="020B0604020202020204" pitchFamily="34" charset="0"/>
        </a:defRPr>
      </a:lvl1pPr>
      <a:lvl2pPr marL="18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2pPr>
      <a:lvl3pPr marL="36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3pPr>
      <a:lvl4pPr marL="54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4pPr>
      <a:lvl5pPr marL="72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5pPr>
      <a:lvl6pPr marL="2514411"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09"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3" rtl="0" eaLnBrk="1" latinLnBrk="0" hangingPunct="1">
        <a:defRPr sz="1800" kern="1200">
          <a:solidFill>
            <a:schemeClr val="tx1"/>
          </a:solidFill>
          <a:latin typeface="+mn-lt"/>
          <a:ea typeface="+mn-ea"/>
          <a:cs typeface="+mn-cs"/>
        </a:defRPr>
      </a:lvl1pPr>
      <a:lvl2pPr marL="457166" algn="l" defTabSz="914333" rtl="0" eaLnBrk="1" latinLnBrk="0" hangingPunct="1">
        <a:defRPr sz="1800" kern="1200">
          <a:solidFill>
            <a:schemeClr val="tx1"/>
          </a:solidFill>
          <a:latin typeface="+mn-lt"/>
          <a:ea typeface="+mn-ea"/>
          <a:cs typeface="+mn-cs"/>
        </a:defRPr>
      </a:lvl2pPr>
      <a:lvl3pPr marL="914333" algn="l" defTabSz="914333" rtl="0" eaLnBrk="1" latinLnBrk="0" hangingPunct="1">
        <a:defRPr sz="1800" kern="1200">
          <a:solidFill>
            <a:schemeClr val="tx1"/>
          </a:solidFill>
          <a:latin typeface="+mn-lt"/>
          <a:ea typeface="+mn-ea"/>
          <a:cs typeface="+mn-cs"/>
        </a:defRPr>
      </a:lvl3pPr>
      <a:lvl4pPr marL="1371498" algn="l" defTabSz="914333" rtl="0" eaLnBrk="1" latinLnBrk="0" hangingPunct="1">
        <a:defRPr sz="1800" kern="1200">
          <a:solidFill>
            <a:schemeClr val="tx1"/>
          </a:solidFill>
          <a:latin typeface="+mn-lt"/>
          <a:ea typeface="+mn-ea"/>
          <a:cs typeface="+mn-cs"/>
        </a:defRPr>
      </a:lvl4pPr>
      <a:lvl5pPr marL="1828664" algn="l" defTabSz="914333" rtl="0" eaLnBrk="1" latinLnBrk="0" hangingPunct="1">
        <a:defRPr sz="1800" kern="1200">
          <a:solidFill>
            <a:schemeClr val="tx1"/>
          </a:solidFill>
          <a:latin typeface="+mn-lt"/>
          <a:ea typeface="+mn-ea"/>
          <a:cs typeface="+mn-cs"/>
        </a:defRPr>
      </a:lvl5pPr>
      <a:lvl6pPr marL="2285829" algn="l" defTabSz="914333" rtl="0" eaLnBrk="1" latinLnBrk="0" hangingPunct="1">
        <a:defRPr sz="1800" kern="1200">
          <a:solidFill>
            <a:schemeClr val="tx1"/>
          </a:solidFill>
          <a:latin typeface="+mn-lt"/>
          <a:ea typeface="+mn-ea"/>
          <a:cs typeface="+mn-cs"/>
        </a:defRPr>
      </a:lvl6pPr>
      <a:lvl7pPr marL="2742995" algn="l" defTabSz="914333" rtl="0" eaLnBrk="1" latinLnBrk="0" hangingPunct="1">
        <a:defRPr sz="1800" kern="1200">
          <a:solidFill>
            <a:schemeClr val="tx1"/>
          </a:solidFill>
          <a:latin typeface="+mn-lt"/>
          <a:ea typeface="+mn-ea"/>
          <a:cs typeface="+mn-cs"/>
        </a:defRPr>
      </a:lvl7pPr>
      <a:lvl8pPr marL="3200160" algn="l" defTabSz="914333" rtl="0" eaLnBrk="1" latinLnBrk="0" hangingPunct="1">
        <a:defRPr sz="1800" kern="1200">
          <a:solidFill>
            <a:schemeClr val="tx1"/>
          </a:solidFill>
          <a:latin typeface="+mn-lt"/>
          <a:ea typeface="+mn-ea"/>
          <a:cs typeface="+mn-cs"/>
        </a:defRPr>
      </a:lvl8pPr>
      <a:lvl9pPr marL="3657326" algn="l" defTabSz="91433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547EBF"/>
          </p15:clr>
        </p15:guide>
        <p15:guide id="4" pos="2880" userDrawn="1">
          <p15:clr>
            <a:srgbClr val="547EBF"/>
          </p15:clr>
        </p15:guide>
        <p15:guide id="5" pos="226" userDrawn="1">
          <p15:clr>
            <a:srgbClr val="F26B43"/>
          </p15:clr>
        </p15:guide>
        <p15:guide id="6" pos="5534" userDrawn="1">
          <p15:clr>
            <a:srgbClr val="F26B43"/>
          </p15:clr>
        </p15:guide>
        <p15:guide id="7" orient="horz" pos="2845" userDrawn="1">
          <p15:clr>
            <a:srgbClr val="F26B43"/>
          </p15:clr>
        </p15:guide>
        <p15:guide id="8" orient="horz" pos="2935" userDrawn="1">
          <p15:clr>
            <a:srgbClr val="547EBF"/>
          </p15:clr>
        </p15:guide>
        <p15:guide id="9" orient="horz" pos="781" userDrawn="1">
          <p15:clr>
            <a:srgbClr val="F26B43"/>
          </p15:clr>
        </p15:guide>
        <p15:guide id="10" orient="horz" pos="588" userDrawn="1">
          <p15:clr>
            <a:srgbClr val="547EBF"/>
          </p15:clr>
        </p15:guide>
        <p15:guide id="11" orient="horz" pos="441" userDrawn="1">
          <p15:clr>
            <a:srgbClr val="547EBF"/>
          </p15:clr>
        </p15:guide>
        <p15:guide id="12" pos="5488" userDrawn="1">
          <p15:clr>
            <a:srgbClr val="F26B43"/>
          </p15:clr>
        </p15:guide>
        <p15:guide id="13" orient="horz" pos="169" userDrawn="1">
          <p15:clr>
            <a:srgbClr val="547EBF"/>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www.optiv.com/services/strategy/cyber-education"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hyperlink" Target="mailto:ybersecurityEducation@optiv.com" TargetMode="Externa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customXml" Target="../../customXml/item13.xml"/><Relationship Id="rId1" Type="http://schemas.openxmlformats.org/officeDocument/2006/relationships/customXml" Target="../../customXml/item12.xml"/><Relationship Id="rId6" Type="http://schemas.openxmlformats.org/officeDocument/2006/relationships/image" Target="../media/image5.png"/><Relationship Id="rId5" Type="http://schemas.openxmlformats.org/officeDocument/2006/relationships/image" Target="../media/image29.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7.xml"/><Relationship Id="rId5" Type="http://schemas.openxmlformats.org/officeDocument/2006/relationships/hyperlink" Target="https://www.optiv.com/insights/discover/blog/secure-your-password" TargetMode="External"/><Relationship Id="rId4" Type="http://schemas.openxmlformats.org/officeDocument/2006/relationships/hyperlink" Target="https://www.optiv.com/insights/discover/downloads/password-cracking-chart"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21.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5.png"/><Relationship Id="rId7" Type="http://schemas.openxmlformats.org/officeDocument/2006/relationships/image" Target="../media/image34.sv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21.png"/><Relationship Id="rId9" Type="http://schemas.openxmlformats.org/officeDocument/2006/relationships/image" Target="../media/image36.svg"/></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customXml" Target="../../customXml/item15.xml"/><Relationship Id="rId1" Type="http://schemas.openxmlformats.org/officeDocument/2006/relationships/customXml" Target="../../customXml/item14.xml"/><Relationship Id="rId6" Type="http://schemas.openxmlformats.org/officeDocument/2006/relationships/hyperlink" Target="https://www.optiv.com/cybersecurity-dictionary/2fa-and-mfa" TargetMode="External"/><Relationship Id="rId5" Type="http://schemas.openxmlformats.org/officeDocument/2006/relationships/image" Target="../media/image38.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27.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7.xml"/><Relationship Id="rId1" Type="http://schemas.openxmlformats.org/officeDocument/2006/relationships/slideLayout" Target="../slideLayouts/slideLayout21.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8.xml"/><Relationship Id="rId1" Type="http://schemas.openxmlformats.org/officeDocument/2006/relationships/slideLayout" Target="../slideLayouts/slideLayout21.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customXml" Target="../../customXml/item7.xml"/><Relationship Id="rId1" Type="http://schemas.openxmlformats.org/officeDocument/2006/relationships/customXml" Target="../../customXml/item6.xm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19.xml"/><Relationship Id="rId6" Type="http://schemas.openxmlformats.org/officeDocument/2006/relationships/image" Target="../media/image51.svg"/><Relationship Id="rId5" Type="http://schemas.openxmlformats.org/officeDocument/2006/relationships/image" Target="../media/image50.png"/><Relationship Id="rId10" Type="http://schemas.openxmlformats.org/officeDocument/2006/relationships/hyperlink" Target="https://www.optiv.com/insights/discover/blog/22-ways-protect-yourself-against-phishing-attacks" TargetMode="External"/><Relationship Id="rId4" Type="http://schemas.openxmlformats.org/officeDocument/2006/relationships/image" Target="../media/image49.png"/><Relationship Id="rId9" Type="http://schemas.openxmlformats.org/officeDocument/2006/relationships/hyperlink" Target="https://www.optiv.com/cybersecurity-dictionary/phishing"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54.png"/><Relationship Id="rId7" Type="http://schemas.openxmlformats.org/officeDocument/2006/relationships/image" Target="../media/image51.svg"/><Relationship Id="rId2" Type="http://schemas.openxmlformats.org/officeDocument/2006/relationships/notesSlide" Target="../notesSlides/notesSlide21.xml"/><Relationship Id="rId1" Type="http://schemas.openxmlformats.org/officeDocument/2006/relationships/slideLayout" Target="../slideLayouts/slideLayout20.xml"/><Relationship Id="rId6" Type="http://schemas.openxmlformats.org/officeDocument/2006/relationships/image" Target="../media/image50.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53.svg"/></Relationships>
</file>

<file path=ppt/slides/_rels/slide2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54.png"/><Relationship Id="rId7" Type="http://schemas.openxmlformats.org/officeDocument/2006/relationships/image" Target="../media/image51.svg"/><Relationship Id="rId2" Type="http://schemas.openxmlformats.org/officeDocument/2006/relationships/notesSlide" Target="../notesSlides/notesSlide22.xml"/><Relationship Id="rId1" Type="http://schemas.openxmlformats.org/officeDocument/2006/relationships/slideLayout" Target="../slideLayouts/slideLayout20.xml"/><Relationship Id="rId6" Type="http://schemas.openxmlformats.org/officeDocument/2006/relationships/image" Target="../media/image50.png"/><Relationship Id="rId5" Type="http://schemas.openxmlformats.org/officeDocument/2006/relationships/image" Target="../media/image57.png"/><Relationship Id="rId4" Type="http://schemas.openxmlformats.org/officeDocument/2006/relationships/image" Target="../media/image55.png"/><Relationship Id="rId9" Type="http://schemas.openxmlformats.org/officeDocument/2006/relationships/image" Target="../media/image53.svg"/></Relationships>
</file>

<file path=ppt/slides/_rels/slide23.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54.png"/><Relationship Id="rId7"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20.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54.png"/><Relationship Id="rId7"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20.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5.xml"/><Relationship Id="rId1" Type="http://schemas.openxmlformats.org/officeDocument/2006/relationships/slideLayout" Target="../slideLayouts/slideLayout28.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26.xml"/><Relationship Id="rId5" Type="http://schemas.openxmlformats.org/officeDocument/2006/relationships/hyperlink" Target="http://bit.do/dg2Q" TargetMode="External"/><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27.xml"/><Relationship Id="rId1" Type="http://schemas.openxmlformats.org/officeDocument/2006/relationships/slideLayout" Target="../slideLayouts/slideLayout19.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svg"/></Relationships>
</file>

<file path=ppt/slides/_rels/slide2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8.xml"/><Relationship Id="rId1" Type="http://schemas.openxmlformats.org/officeDocument/2006/relationships/slideLayout" Target="../slideLayouts/slideLayout21.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jpeg"/><Relationship Id="rId7" Type="http://schemas.openxmlformats.org/officeDocument/2006/relationships/image" Target="../media/image72.svg"/><Relationship Id="rId12"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21.xml"/><Relationship Id="rId6" Type="http://schemas.openxmlformats.org/officeDocument/2006/relationships/image" Target="../media/image71.png"/><Relationship Id="rId11" Type="http://schemas.openxmlformats.org/officeDocument/2006/relationships/image" Target="../media/image76.svg"/><Relationship Id="rId5" Type="http://schemas.openxmlformats.org/officeDocument/2006/relationships/image" Target="../media/image70.sv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sv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customXml" Target="../../customXml/item9.xml"/><Relationship Id="rId1" Type="http://schemas.openxmlformats.org/officeDocument/2006/relationships/customXml" Target="../../customXml/item8.xml"/><Relationship Id="rId6" Type="http://schemas.openxmlformats.org/officeDocument/2006/relationships/image" Target="../media/image5.png"/><Relationship Id="rId5" Type="http://schemas.openxmlformats.org/officeDocument/2006/relationships/image" Target="../media/image10.jpe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0.xml"/><Relationship Id="rId1" Type="http://schemas.openxmlformats.org/officeDocument/2006/relationships/slideLayout" Target="../slideLayouts/slideLayout21.xml"/><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8" Type="http://schemas.openxmlformats.org/officeDocument/2006/relationships/image" Target="../media/image83.svg"/><Relationship Id="rId13" Type="http://schemas.openxmlformats.org/officeDocument/2006/relationships/image" Target="../media/image88.png"/><Relationship Id="rId18" Type="http://schemas.openxmlformats.org/officeDocument/2006/relationships/image" Target="../media/image93.svg"/><Relationship Id="rId26" Type="http://schemas.openxmlformats.org/officeDocument/2006/relationships/hyperlink" Target="https://www.optiv.com/insights/discover/blog/what-do-when-your-password-shared-compromised-or-breached" TargetMode="External"/><Relationship Id="rId3" Type="http://schemas.openxmlformats.org/officeDocument/2006/relationships/image" Target="../media/image78.png"/><Relationship Id="rId21" Type="http://schemas.openxmlformats.org/officeDocument/2006/relationships/image" Target="../media/image96.png"/><Relationship Id="rId7" Type="http://schemas.openxmlformats.org/officeDocument/2006/relationships/image" Target="../media/image82.png"/><Relationship Id="rId12" Type="http://schemas.openxmlformats.org/officeDocument/2006/relationships/image" Target="../media/image87.svg"/><Relationship Id="rId17" Type="http://schemas.openxmlformats.org/officeDocument/2006/relationships/image" Target="../media/image92.png"/><Relationship Id="rId25" Type="http://schemas.openxmlformats.org/officeDocument/2006/relationships/hyperlink" Target="https://www.optiv.com/cybersecurity-dictionary/phishing" TargetMode="External"/><Relationship Id="rId2" Type="http://schemas.openxmlformats.org/officeDocument/2006/relationships/notesSlide" Target="../notesSlides/notesSlide31.xml"/><Relationship Id="rId16" Type="http://schemas.openxmlformats.org/officeDocument/2006/relationships/image" Target="../media/image91.svg"/><Relationship Id="rId20" Type="http://schemas.openxmlformats.org/officeDocument/2006/relationships/image" Target="../media/image95.svg"/><Relationship Id="rId1" Type="http://schemas.openxmlformats.org/officeDocument/2006/relationships/slideLayout" Target="../slideLayouts/slideLayout20.xml"/><Relationship Id="rId6" Type="http://schemas.openxmlformats.org/officeDocument/2006/relationships/image" Target="../media/image81.svg"/><Relationship Id="rId11" Type="http://schemas.openxmlformats.org/officeDocument/2006/relationships/image" Target="../media/image86.png"/><Relationship Id="rId24" Type="http://schemas.openxmlformats.org/officeDocument/2006/relationships/image" Target="../media/image99.svg"/><Relationship Id="rId5" Type="http://schemas.openxmlformats.org/officeDocument/2006/relationships/image" Target="../media/image80.png"/><Relationship Id="rId15" Type="http://schemas.openxmlformats.org/officeDocument/2006/relationships/image" Target="../media/image90.png"/><Relationship Id="rId23" Type="http://schemas.openxmlformats.org/officeDocument/2006/relationships/image" Target="../media/image98.png"/><Relationship Id="rId10" Type="http://schemas.openxmlformats.org/officeDocument/2006/relationships/image" Target="../media/image85.svg"/><Relationship Id="rId19" Type="http://schemas.openxmlformats.org/officeDocument/2006/relationships/image" Target="../media/image94.png"/><Relationship Id="rId4" Type="http://schemas.openxmlformats.org/officeDocument/2006/relationships/image" Target="../media/image79.svg"/><Relationship Id="rId9" Type="http://schemas.openxmlformats.org/officeDocument/2006/relationships/image" Target="../media/image84.png"/><Relationship Id="rId14" Type="http://schemas.openxmlformats.org/officeDocument/2006/relationships/image" Target="../media/image89.svg"/><Relationship Id="rId22" Type="http://schemas.openxmlformats.org/officeDocument/2006/relationships/image" Target="../media/image97.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customXml" Target="../../customXml/item17.xml"/><Relationship Id="rId1" Type="http://schemas.openxmlformats.org/officeDocument/2006/relationships/customXml" Target="../../customXml/item16.xml"/></Relationships>
</file>

<file path=ppt/slides/_rels/slide4.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openxmlformats.org/officeDocument/2006/relationships/image" Target="../media/image14.svg"/><Relationship Id="rId11" Type="http://schemas.openxmlformats.org/officeDocument/2006/relationships/image" Target="../media/image19.jpe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2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slideLayout" Target="../slideLayouts/slideLayout20.xml"/><Relationship Id="rId7" Type="http://schemas.openxmlformats.org/officeDocument/2006/relationships/image" Target="../media/image23.png"/><Relationship Id="rId2" Type="http://schemas.openxmlformats.org/officeDocument/2006/relationships/customXml" Target="../../customXml/item11.xml"/><Relationship Id="rId1" Type="http://schemas.openxmlformats.org/officeDocument/2006/relationships/customXml" Target="../../customXml/item10.xml"/><Relationship Id="rId6" Type="http://schemas.openxmlformats.org/officeDocument/2006/relationships/image" Target="../media/image22.sv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notesSlide" Target="../notesSlides/notesSlide6.xml"/><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26.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8.png"/><Relationship Id="rId7" Type="http://schemas.openxmlformats.org/officeDocument/2006/relationships/diagramColors" Target="../diagrams/colors1.xml"/><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1DFA539-8975-AAB8-655E-53EA5794916C}"/>
              </a:ext>
            </a:extLst>
          </p:cNvPr>
          <p:cNvSpPr>
            <a:spLocks noGrp="1"/>
          </p:cNvSpPr>
          <p:nvPr>
            <p:ph sz="quarter" idx="14"/>
          </p:nvPr>
        </p:nvSpPr>
        <p:spPr>
          <a:xfrm>
            <a:off x="360363" y="940593"/>
            <a:ext cx="8424862" cy="3262313"/>
          </a:xfrm>
        </p:spPr>
        <p:txBody>
          <a:bodyPr/>
          <a:lstStyle/>
          <a:p>
            <a:r>
              <a:rPr lang="en-US" dirty="0"/>
              <a:t>Optiv has developed this PowerPoint as a training resource for cybersecurity awareness.</a:t>
            </a:r>
          </a:p>
          <a:p>
            <a:pPr marL="285750" indent="-285750">
              <a:buFont typeface="Arial" panose="020B0604020202020204" pitchFamily="34" charset="0"/>
              <a:buChar char="•"/>
            </a:pPr>
            <a:r>
              <a:rPr lang="en-US" dirty="0"/>
              <a:t>The content is designed to educate your employees about key behaviors and best practices to combat cybersecurity risks</a:t>
            </a:r>
          </a:p>
          <a:p>
            <a:pPr marL="285750" indent="-285750">
              <a:buFont typeface="Arial" panose="020B0604020202020204" pitchFamily="34" charset="0"/>
              <a:buChar char="•"/>
            </a:pPr>
            <a:r>
              <a:rPr lang="en-US" dirty="0"/>
              <a:t>Consider customizing the suggested scripts on various slides to align with your organization's policies</a:t>
            </a:r>
          </a:p>
          <a:p>
            <a:pPr marL="285750" indent="-285750">
              <a:buFont typeface="Arial" panose="020B0604020202020204" pitchFamily="34" charset="0"/>
              <a:buChar char="•"/>
            </a:pPr>
            <a:r>
              <a:rPr lang="en-US" dirty="0"/>
              <a:t>Additionally, consider customizing the text/ imagery in the email examples and replace email signatures and email addresses to match your organization</a:t>
            </a:r>
          </a:p>
          <a:p>
            <a:endParaRPr lang="en-US" dirty="0"/>
          </a:p>
          <a:p>
            <a:r>
              <a:rPr lang="en-US" dirty="0"/>
              <a:t>For more information on Optiv’s Cybersecurity Education services, contact your Optiv account manager, visit </a:t>
            </a:r>
            <a:r>
              <a:rPr lang="en-US" dirty="0">
                <a:hlinkClick r:id="rId3"/>
              </a:rPr>
              <a:t>https://www.optiv.com/services/strategy/cyber-education</a:t>
            </a:r>
            <a:r>
              <a:rPr lang="en-US" dirty="0"/>
              <a:t> or email </a:t>
            </a:r>
            <a:r>
              <a:rPr lang="en-US" dirty="0">
                <a:hlinkClick r:id="rId4"/>
              </a:rPr>
              <a:t>CybersecurityEducation@optiv.com</a:t>
            </a:r>
            <a:r>
              <a:rPr lang="en-US" dirty="0"/>
              <a:t>. </a:t>
            </a:r>
          </a:p>
        </p:txBody>
      </p:sp>
      <p:sp>
        <p:nvSpPr>
          <p:cNvPr id="2" name="Slide Number Placeholder 1">
            <a:extLst>
              <a:ext uri="{FF2B5EF4-FFF2-40B4-BE49-F238E27FC236}">
                <a16:creationId xmlns:a16="http://schemas.microsoft.com/office/drawing/2014/main" id="{AF4DEAA3-06C4-01FC-6991-A5FF2C201AFA}"/>
              </a:ext>
            </a:extLst>
          </p:cNvPr>
          <p:cNvSpPr>
            <a:spLocks noGrp="1"/>
          </p:cNvSpPr>
          <p:nvPr>
            <p:ph type="sldNum" sz="quarter" idx="4"/>
          </p:nvPr>
        </p:nvSpPr>
        <p:spPr>
          <a:xfrm>
            <a:off x="1" y="4927027"/>
            <a:ext cx="323850" cy="184278"/>
          </a:xfrm>
        </p:spPr>
        <p:txBody>
          <a:bodyPr/>
          <a:lstStyle/>
          <a:p>
            <a:fld id="{C3793A54-92D7-9A49-9FE8-9128048E35B7}" type="slidenum">
              <a:rPr lang="en-US" smtClean="0"/>
              <a:pPr/>
              <a:t>1</a:t>
            </a:fld>
            <a:endParaRPr lang="en-US" dirty="0"/>
          </a:p>
        </p:txBody>
      </p:sp>
      <p:sp>
        <p:nvSpPr>
          <p:cNvPr id="3" name="Title 2">
            <a:extLst>
              <a:ext uri="{FF2B5EF4-FFF2-40B4-BE49-F238E27FC236}">
                <a16:creationId xmlns:a16="http://schemas.microsoft.com/office/drawing/2014/main" id="{D0A4394D-D933-9641-6270-FC69A0F5B1BD}"/>
              </a:ext>
            </a:extLst>
          </p:cNvPr>
          <p:cNvSpPr>
            <a:spLocks noGrp="1"/>
          </p:cNvSpPr>
          <p:nvPr>
            <p:ph type="title"/>
          </p:nvPr>
        </p:nvSpPr>
        <p:spPr>
          <a:xfrm>
            <a:off x="359783" y="171206"/>
            <a:ext cx="8424435" cy="430887"/>
          </a:xfrm>
        </p:spPr>
        <p:txBody>
          <a:bodyPr/>
          <a:lstStyle/>
          <a:p>
            <a:r>
              <a:rPr lang="en-US" dirty="0"/>
              <a:t>Instructions for Use</a:t>
            </a:r>
          </a:p>
        </p:txBody>
      </p:sp>
    </p:spTree>
    <p:extLst>
      <p:ext uri="{BB962C8B-B14F-4D97-AF65-F5344CB8AC3E}">
        <p14:creationId xmlns:p14="http://schemas.microsoft.com/office/powerpoint/2010/main" val="18443290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8770925-26D6-D20C-758A-1F55BF35AF3D}"/>
              </a:ext>
            </a:extLst>
          </p:cNvPr>
          <p:cNvSpPr/>
          <p:nvPr/>
        </p:nvSpPr>
        <p:spPr>
          <a:xfrm>
            <a:off x="0" y="1"/>
            <a:ext cx="9144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A5630BAB-E598-0BD3-5DC9-999D58B7A7B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1"/>
            <a:ext cx="3288897" cy="5143500"/>
          </a:xfrm>
          <a:prstGeom prst="rect">
            <a:avLst/>
          </a:prstGeom>
        </p:spPr>
      </p:pic>
      <p:sp>
        <p:nvSpPr>
          <p:cNvPr id="3" name="TextBox 2">
            <a:extLst>
              <a:ext uri="{FF2B5EF4-FFF2-40B4-BE49-F238E27FC236}">
                <a16:creationId xmlns:a16="http://schemas.microsoft.com/office/drawing/2014/main" id="{762F2790-E29C-82FB-3785-9A7EF6DD40DC}"/>
              </a:ext>
            </a:extLst>
          </p:cNvPr>
          <p:cNvSpPr txBox="1"/>
          <p:nvPr/>
        </p:nvSpPr>
        <p:spPr>
          <a:xfrm>
            <a:off x="3626377" y="1628798"/>
            <a:ext cx="5249048" cy="2246769"/>
          </a:xfrm>
          <a:prstGeom prst="rect">
            <a:avLst/>
          </a:prstGeom>
          <a:noFill/>
        </p:spPr>
        <p:txBody>
          <a:bodyPr wrap="square" rtlCol="0">
            <a:spAutoFit/>
          </a:bodyPr>
          <a:lstStyle/>
          <a:p>
            <a:pPr marL="342900" marR="0" lvl="0" indent="-342900" algn="l" defTabSz="685766" rtl="0" eaLnBrk="0" fontAlgn="base" latinLnBrk="0" hangingPunct="0">
              <a:lnSpc>
                <a:spcPct val="100000"/>
              </a:lnSpc>
              <a:spcBef>
                <a:spcPct val="0"/>
              </a:spcBef>
              <a:spcAft>
                <a:spcPct val="0"/>
              </a:spcAft>
              <a:buClrTx/>
              <a:buSzTx/>
              <a:buFont typeface="Wingdings" pitchFamily="2" charset="2"/>
              <a:buChar char="ü"/>
              <a:tabLst/>
              <a:defRPr/>
            </a:pPr>
            <a:r>
              <a:rPr lang="en-US" sz="2000" b="1" dirty="0">
                <a:solidFill>
                  <a:srgbClr val="FFB500"/>
                </a:solidFill>
                <a:latin typeface="Tw Cen MT" panose="020B0602020104020603"/>
              </a:rPr>
              <a:t>Empower an increased security posture</a:t>
            </a:r>
            <a:br>
              <a:rPr lang="en-US" sz="2000" b="1" dirty="0">
                <a:solidFill>
                  <a:srgbClr val="FFB500"/>
                </a:solidFill>
                <a:latin typeface="Tw Cen MT" panose="020B0602020104020603"/>
              </a:rPr>
            </a:br>
            <a:endParaRPr lang="en-US" sz="2000" b="1" dirty="0">
              <a:solidFill>
                <a:srgbClr val="FFB500"/>
              </a:solidFill>
              <a:latin typeface="Tw Cen MT" panose="020B0602020104020603"/>
            </a:endParaRPr>
          </a:p>
          <a:p>
            <a:pPr marL="342900" indent="-342900">
              <a:buFont typeface="Wingdings" pitchFamily="2" charset="2"/>
              <a:buChar char="ü"/>
              <a:defRPr/>
            </a:pPr>
            <a:r>
              <a:rPr lang="en-US" sz="2000" b="1" dirty="0">
                <a:solidFill>
                  <a:srgbClr val="FFB500"/>
                </a:solidFill>
                <a:latin typeface="Tw Cen MT" panose="020B0602020104020603"/>
              </a:rPr>
              <a:t>Use encryption for all stored passwords</a:t>
            </a:r>
            <a:br>
              <a:rPr lang="en-US" sz="2000" b="1" dirty="0">
                <a:solidFill>
                  <a:srgbClr val="FFB500"/>
                </a:solidFill>
                <a:latin typeface="Tw Cen MT" panose="020B0602020104020603"/>
              </a:rPr>
            </a:br>
            <a:endParaRPr lang="en-US" sz="2000" b="1" dirty="0">
              <a:solidFill>
                <a:srgbClr val="FFB500"/>
              </a:solidFill>
              <a:latin typeface="Tw Cen MT" panose="020B0602020104020603"/>
            </a:endParaRPr>
          </a:p>
          <a:p>
            <a:pPr marL="342900" indent="-342900">
              <a:buFont typeface="Wingdings" pitchFamily="2" charset="2"/>
              <a:buChar char="ü"/>
              <a:defRPr/>
            </a:pPr>
            <a:r>
              <a:rPr lang="en-US" sz="2000" b="1" dirty="0">
                <a:solidFill>
                  <a:srgbClr val="FFB500"/>
                </a:solidFill>
                <a:latin typeface="Tw Cen MT" panose="020B0602020104020603"/>
              </a:rPr>
              <a:t>Require MFA</a:t>
            </a:r>
          </a:p>
          <a:p>
            <a:pPr marL="342900" indent="-342900">
              <a:buFont typeface="Wingdings" pitchFamily="2" charset="2"/>
              <a:buChar char="ü"/>
              <a:defRPr/>
            </a:pPr>
            <a:endParaRPr lang="en-US" sz="2000" b="1" dirty="0">
              <a:solidFill>
                <a:srgbClr val="FFB500"/>
              </a:solidFill>
              <a:latin typeface="Tw Cen MT" panose="020B0602020104020603"/>
            </a:endParaRPr>
          </a:p>
          <a:p>
            <a:pPr marL="342900" indent="-342900">
              <a:buFont typeface="Wingdings" pitchFamily="2" charset="2"/>
              <a:buChar char="ü"/>
              <a:defRPr/>
            </a:pPr>
            <a:r>
              <a:rPr lang="en-US" sz="2000" b="1" dirty="0">
                <a:solidFill>
                  <a:srgbClr val="FFB500"/>
                </a:solidFill>
                <a:latin typeface="Tw Cen MT" panose="020B0602020104020603"/>
              </a:rPr>
              <a:t>Alert you to password compromise</a:t>
            </a:r>
          </a:p>
        </p:txBody>
      </p:sp>
      <p:sp>
        <p:nvSpPr>
          <p:cNvPr id="14" name="Text Placeholder 4">
            <a:extLst>
              <a:ext uri="{FF2B5EF4-FFF2-40B4-BE49-F238E27FC236}">
                <a16:creationId xmlns:a16="http://schemas.microsoft.com/office/drawing/2014/main" id="{700914BF-79A8-D48E-E3AB-8A21D5B514EC}"/>
              </a:ext>
            </a:extLst>
          </p:cNvPr>
          <p:cNvSpPr txBox="1">
            <a:spLocks/>
          </p:cNvSpPr>
          <p:nvPr/>
        </p:nvSpPr>
        <p:spPr>
          <a:xfrm>
            <a:off x="3715200" y="951806"/>
            <a:ext cx="2714400" cy="307777"/>
          </a:xfrm>
          <a:prstGeom prst="rect">
            <a:avLst/>
          </a:prstGeom>
        </p:spPr>
        <p:txBody>
          <a:bodyPr wrap="square" lIns="0" tIns="0" rIns="0" bIns="0" anchor="t" anchorCtr="0">
            <a:spAutoFit/>
          </a:bodyPr>
          <a:lstStyle>
            <a:lvl1pPr marL="0" indent="0" algn="ctr" defTabSz="914333" rtl="0" eaLnBrk="1" fontAlgn="base" hangingPunct="1">
              <a:lnSpc>
                <a:spcPct val="100000"/>
              </a:lnSpc>
              <a:spcBef>
                <a:spcPts val="0"/>
              </a:spcBef>
              <a:spcAft>
                <a:spcPts val="0"/>
              </a:spcAft>
              <a:buFont typeface="Arial" panose="020B0604020202020204" pitchFamily="34" charset="0"/>
              <a:buNone/>
              <a:defRPr lang="en-US" sz="1050" kern="1200" smtClean="0">
                <a:solidFill>
                  <a:schemeClr val="bg1"/>
                </a:solidFill>
                <a:latin typeface="+mn-lt"/>
                <a:ea typeface="+mn-ea"/>
                <a:cs typeface="Arial" panose="020B0604020202020204" pitchFamily="34" charset="0"/>
              </a:defRPr>
            </a:lvl1pPr>
            <a:lvl2pPr marL="0" indent="0" algn="l" rtl="0" eaLnBrk="1" fontAlgn="base" hangingPunct="1">
              <a:lnSpc>
                <a:spcPct val="100000"/>
              </a:lnSpc>
              <a:spcBef>
                <a:spcPts val="0"/>
              </a:spcBef>
              <a:spcAft>
                <a:spcPts val="600"/>
              </a:spcAft>
              <a:buFont typeface="Arial" panose="020B0604020202020204" pitchFamily="34" charset="0"/>
              <a:buChar char="•"/>
              <a:defRPr lang="en-US" sz="2000" kern="1200" smtClean="0">
                <a:solidFill>
                  <a:schemeClr val="tx1"/>
                </a:solidFill>
                <a:latin typeface="+mn-lt"/>
                <a:ea typeface="+mn-ea"/>
                <a:cs typeface="Arial" panose="020B0604020202020204" pitchFamily="34" charset="0"/>
              </a:defRPr>
            </a:lvl2pPr>
            <a:lvl3pPr marL="0" indent="0" algn="l" rtl="0" eaLnBrk="1" fontAlgn="base" hangingPunct="1">
              <a:lnSpc>
                <a:spcPct val="100000"/>
              </a:lnSpc>
              <a:spcBef>
                <a:spcPts val="0"/>
              </a:spcBef>
              <a:spcAft>
                <a:spcPts val="600"/>
              </a:spcAft>
              <a:buFont typeface="Arial" panose="020B0604020202020204" pitchFamily="34" charset="0"/>
              <a:buChar char="•"/>
              <a:defRPr lang="en-US" sz="1800" kern="1200" smtClean="0">
                <a:solidFill>
                  <a:schemeClr val="tx1"/>
                </a:solidFill>
                <a:latin typeface="+mn-lt"/>
                <a:ea typeface="+mn-ea"/>
                <a:cs typeface="Arial" panose="020B0604020202020204" pitchFamily="34" charset="0"/>
              </a:defRPr>
            </a:lvl3pPr>
            <a:lvl4pPr marL="0" indent="0" algn="l" rtl="0" eaLnBrk="1" fontAlgn="base" hangingPunct="1">
              <a:lnSpc>
                <a:spcPct val="100000"/>
              </a:lnSpc>
              <a:spcBef>
                <a:spcPts val="0"/>
              </a:spcBef>
              <a:spcAft>
                <a:spcPts val="600"/>
              </a:spcAft>
              <a:buFont typeface="Arial" panose="020B0604020202020204" pitchFamily="34" charset="0"/>
              <a:buChar char="•"/>
              <a:defRPr lang="en-US" sz="1600" kern="1200" smtClean="0">
                <a:solidFill>
                  <a:schemeClr val="tx1"/>
                </a:solidFill>
                <a:latin typeface="+mn-lt"/>
                <a:ea typeface="+mn-ea"/>
                <a:cs typeface="Arial" panose="020B0604020202020204" pitchFamily="34" charset="0"/>
              </a:defRPr>
            </a:lvl4pPr>
            <a:lvl5pPr marL="0" indent="0" algn="l" rtl="0" eaLnBrk="1" fontAlgn="base" hangingPunct="1">
              <a:lnSpc>
                <a:spcPct val="100000"/>
              </a:lnSpc>
              <a:spcBef>
                <a:spcPts val="0"/>
              </a:spcBef>
              <a:spcAft>
                <a:spcPts val="600"/>
              </a:spcAft>
              <a:buFont typeface="Arial" panose="020B0604020202020204" pitchFamily="34" charset="0"/>
              <a:buChar char="•"/>
              <a:defRPr lang="en-US" sz="1600" kern="1200">
                <a:solidFill>
                  <a:schemeClr val="tx1"/>
                </a:solidFill>
                <a:latin typeface="+mn-lt"/>
                <a:ea typeface="+mn-ea"/>
                <a:cs typeface="Arial" panose="020B0604020202020204" pitchFamily="34" charset="0"/>
              </a:defRPr>
            </a:lvl5pPr>
            <a:lvl6pPr marL="2514411"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09"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33" rtl="0" eaLnBrk="1" fontAlgn="base" latinLnBrk="0" hangingPunct="1">
              <a:lnSpc>
                <a:spcPct val="100000"/>
              </a:lnSpc>
              <a:spcBef>
                <a:spcPts val="0"/>
              </a:spcBef>
              <a:spcAft>
                <a:spcPts val="0"/>
              </a:spcAft>
              <a:buClrTx/>
              <a:buSzTx/>
              <a:buFont typeface="Arial" panose="020B0604020202020204" pitchFamily="34" charset="0"/>
              <a:buNone/>
              <a:tabLst/>
              <a:defRPr/>
            </a:pPr>
            <a:r>
              <a:rPr kumimoji="0" lang="en-US" sz="2000" u="none" strike="noStrike" kern="1200" cap="none" spc="0" normalizeH="0" baseline="0" noProof="0" dirty="0">
                <a:ln>
                  <a:noFill/>
                </a:ln>
                <a:effectLst/>
                <a:uLnTx/>
                <a:uFillTx/>
                <a:latin typeface="+mj-lt"/>
                <a:ea typeface="+mn-ea"/>
              </a:rPr>
              <a:t>Digitally-Secured Key Ring</a:t>
            </a:r>
          </a:p>
        </p:txBody>
      </p:sp>
      <p:sp>
        <p:nvSpPr>
          <p:cNvPr id="15" name="Title 2">
            <a:extLst>
              <a:ext uri="{FF2B5EF4-FFF2-40B4-BE49-F238E27FC236}">
                <a16:creationId xmlns:a16="http://schemas.microsoft.com/office/drawing/2014/main" id="{D6F06935-F7A3-CCC4-4E6B-05439D280406}"/>
              </a:ext>
            </a:extLst>
          </p:cNvPr>
          <p:cNvSpPr txBox="1">
            <a:spLocks/>
          </p:cNvSpPr>
          <p:nvPr/>
        </p:nvSpPr>
        <p:spPr>
          <a:xfrm>
            <a:off x="3681655" y="340985"/>
            <a:ext cx="4032556" cy="543435"/>
          </a:xfrm>
          <a:prstGeom prst="rect">
            <a:avLst/>
          </a:prstGeom>
          <a:solidFill>
            <a:schemeClr val="bg1"/>
          </a:solidFill>
        </p:spPr>
        <p:txBody>
          <a:bodyPr/>
          <a:lstStyle>
            <a:lvl1pPr algn="l" rtl="0" eaLnBrk="1" fontAlgn="base" hangingPunct="1">
              <a:lnSpc>
                <a:spcPct val="90000"/>
              </a:lnSpc>
              <a:spcBef>
                <a:spcPct val="0"/>
              </a:spcBef>
              <a:spcAft>
                <a:spcPct val="0"/>
              </a:spcAft>
              <a:defRPr lang="en-US" sz="2800" b="1" kern="1200" cap="none" baseline="0" dirty="0" smtClean="0">
                <a:solidFill>
                  <a:schemeClr val="accent1"/>
                </a:solidFill>
                <a:latin typeface="+mj-lt"/>
                <a:ea typeface="+mj-ea"/>
                <a:cs typeface="Arial" panose="020B0604020202020204" pitchFamily="34" charset="0"/>
              </a:defRPr>
            </a:lvl1pPr>
            <a:lvl2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2pPr>
            <a:lvl3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3pPr>
            <a:lvl4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4pPr>
            <a:lvl5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5pPr>
            <a:lvl6pPr marL="457166"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6pPr>
            <a:lvl7pPr marL="914333"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7pPr>
            <a:lvl8pPr marL="1371498"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8pPr>
            <a:lvl9pPr marL="1828664"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9pPr>
          </a:lstStyle>
          <a:p>
            <a:pPr marL="0" marR="0" lvl="0" indent="0" defTabSz="914400" rtl="0" eaLnBrk="1" fontAlgn="ctr" latinLnBrk="0" hangingPunct="1">
              <a:lnSpc>
                <a:spcPct val="90000"/>
              </a:lnSpc>
              <a:spcBef>
                <a:spcPts val="0"/>
              </a:spcBef>
              <a:spcAft>
                <a:spcPct val="0"/>
              </a:spcAft>
              <a:buClrTx/>
              <a:buSzTx/>
              <a:buFontTx/>
              <a:buNone/>
              <a:tabLst/>
              <a:defRPr/>
            </a:pPr>
            <a:r>
              <a:rPr kumimoji="0" lang="en-US" sz="3600" u="none" strike="noStrike" kern="1200" cap="none" spc="0" normalizeH="0" baseline="0" noProof="0" dirty="0">
                <a:ln>
                  <a:noFill/>
                </a:ln>
                <a:solidFill>
                  <a:schemeClr val="tx1"/>
                </a:solidFill>
                <a:effectLst/>
                <a:uLnTx/>
                <a:uFillTx/>
                <a:latin typeface="Tw Cen MT" panose="020B0602020104020603"/>
                <a:ea typeface="+mj-ea"/>
              </a:rPr>
              <a:t>Password Managers</a:t>
            </a:r>
          </a:p>
        </p:txBody>
      </p:sp>
      <p:sp>
        <p:nvSpPr>
          <p:cNvPr id="2" name="Footer Placeholder 3">
            <a:extLst>
              <a:ext uri="{FF2B5EF4-FFF2-40B4-BE49-F238E27FC236}">
                <a16:creationId xmlns:a16="http://schemas.microsoft.com/office/drawing/2014/main" id="{5E22027B-8C52-B24C-A88E-C38B82485DAF}"/>
              </a:ext>
            </a:extLst>
          </p:cNvPr>
          <p:cNvSpPr txBox="1">
            <a:spLocks/>
          </p:cNvSpPr>
          <p:nvPr/>
        </p:nvSpPr>
        <p:spPr>
          <a:xfrm>
            <a:off x="3061985" y="5024312"/>
            <a:ext cx="3020058" cy="92333"/>
          </a:xfrm>
          <a:prstGeom prst="rect">
            <a:avLst/>
          </a:prstGeom>
          <a:noFill/>
        </p:spPr>
        <p:txBody>
          <a:bodyPr vert="horz" wrap="none" lIns="0" tIns="0" rIns="0" bIns="0" rtlCol="0" anchor="ctr">
            <a:spAutoFit/>
          </a:bodyPr>
          <a:lstStyle>
            <a:defPPr>
              <a:defRPr lang="en-US"/>
            </a:defPPr>
            <a:lvl1pPr algn="ctr" defTabSz="685800" rtl="0" eaLnBrk="1" fontAlgn="auto" hangingPunct="1">
              <a:spcBef>
                <a:spcPts val="0"/>
              </a:spcBef>
              <a:spcAft>
                <a:spcPts val="0"/>
              </a:spcAft>
              <a:defRPr sz="600" kern="1200">
                <a:solidFill>
                  <a:schemeClr val="tx1">
                    <a:alpha val="25000"/>
                  </a:schemeClr>
                </a:solidFill>
                <a:latin typeface="+mj-lt"/>
                <a:ea typeface="+mn-ea"/>
                <a:cs typeface="+mn-cs"/>
              </a:defRPr>
            </a:lvl1pPr>
            <a:lvl2pPr marL="342900" indent="1143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2pPr>
            <a:lvl3pPr marL="685800" indent="2286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3pPr>
            <a:lvl4pPr marL="1028700" indent="3429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4pPr>
            <a:lvl5pPr marL="1371600" indent="4572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5pPr>
            <a:lvl6pPr marL="2286000" algn="l" defTabSz="914400" rtl="0" eaLnBrk="1" latinLnBrk="0" hangingPunct="1">
              <a:defRPr sz="1300" kern="1200">
                <a:solidFill>
                  <a:schemeClr val="tx1"/>
                </a:solidFill>
                <a:latin typeface="Rockwell" panose="02060603020205020403" pitchFamily="18" charset="77"/>
                <a:ea typeface="+mn-ea"/>
                <a:cs typeface="+mn-cs"/>
              </a:defRPr>
            </a:lvl6pPr>
            <a:lvl7pPr marL="2743200" algn="l" defTabSz="914400" rtl="0" eaLnBrk="1" latinLnBrk="0" hangingPunct="1">
              <a:defRPr sz="1300" kern="1200">
                <a:solidFill>
                  <a:schemeClr val="tx1"/>
                </a:solidFill>
                <a:latin typeface="Rockwell" panose="02060603020205020403" pitchFamily="18" charset="77"/>
                <a:ea typeface="+mn-ea"/>
                <a:cs typeface="+mn-cs"/>
              </a:defRPr>
            </a:lvl7pPr>
            <a:lvl8pPr marL="3200400" algn="l" defTabSz="914400" rtl="0" eaLnBrk="1" latinLnBrk="0" hangingPunct="1">
              <a:defRPr sz="1300" kern="1200">
                <a:solidFill>
                  <a:schemeClr val="tx1"/>
                </a:solidFill>
                <a:latin typeface="Rockwell" panose="02060603020205020403" pitchFamily="18" charset="77"/>
                <a:ea typeface="+mn-ea"/>
                <a:cs typeface="+mn-cs"/>
              </a:defRPr>
            </a:lvl8pPr>
            <a:lvl9pPr marL="3657600" algn="l" defTabSz="914400" rtl="0" eaLnBrk="1" latinLnBrk="0" hangingPunct="1">
              <a:defRPr sz="1300" kern="1200">
                <a:solidFill>
                  <a:schemeClr val="tx1"/>
                </a:solidFill>
                <a:latin typeface="Rockwell" panose="02060603020205020403" pitchFamily="18" charset="77"/>
                <a:ea typeface="+mn-ea"/>
                <a:cs typeface="+mn-cs"/>
              </a:defRPr>
            </a:lvl9pPr>
          </a:lstStyle>
          <a:p>
            <a:pPr>
              <a:defRPr/>
            </a:pPr>
            <a:r>
              <a:rPr lang="en-US" sz="600" dirty="0">
                <a:solidFill>
                  <a:schemeClr val="bg1">
                    <a:alpha val="32000"/>
                  </a:schemeClr>
                </a:solidFill>
              </a:rPr>
              <a:t>Proprietary and CONFIDENTIAL. Do Not Distribute. © 2024 Optiv Security Inc. All Rights Reserved.</a:t>
            </a:r>
          </a:p>
        </p:txBody>
      </p:sp>
      <p:pic>
        <p:nvPicPr>
          <p:cNvPr id="7" name="Picture 6">
            <a:extLst>
              <a:ext uri="{FF2B5EF4-FFF2-40B4-BE49-F238E27FC236}">
                <a16:creationId xmlns:a16="http://schemas.microsoft.com/office/drawing/2014/main" id="{C70D27EE-9BB7-9FCE-5F5B-1692FB53639A}"/>
              </a:ext>
            </a:extLst>
          </p:cNvPr>
          <p:cNvPicPr>
            <a:picLocks noChangeAspect="1"/>
          </p:cNvPicPr>
          <p:nvPr/>
        </p:nvPicPr>
        <p:blipFill>
          <a:blip r:embed="rId6"/>
          <a:stretch>
            <a:fillRect/>
          </a:stretch>
        </p:blipFill>
        <p:spPr>
          <a:xfrm>
            <a:off x="7965303" y="4624427"/>
            <a:ext cx="794684" cy="420624"/>
          </a:xfrm>
          <a:prstGeom prst="rect">
            <a:avLst/>
          </a:prstGeom>
        </p:spPr>
      </p:pic>
    </p:spTree>
    <p:custDataLst>
      <p:custData r:id="rId1"/>
      <p:custData r:id="rId2"/>
    </p:custDataLst>
    <p:extLst>
      <p:ext uri="{BB962C8B-B14F-4D97-AF65-F5344CB8AC3E}">
        <p14:creationId xmlns:p14="http://schemas.microsoft.com/office/powerpoint/2010/main" val="21792283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stopwatch&#10;&#10;Description automatically generated">
            <a:extLst>
              <a:ext uri="{FF2B5EF4-FFF2-40B4-BE49-F238E27FC236}">
                <a16:creationId xmlns:a16="http://schemas.microsoft.com/office/drawing/2014/main" id="{55F5A5B9-DCEE-F7E9-8A1A-9D2E1F3CD2E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39971" y="940666"/>
            <a:ext cx="3122141" cy="3027734"/>
          </a:xfrm>
          <a:prstGeom prst="rect">
            <a:avLst/>
          </a:prstGeom>
        </p:spPr>
      </p:pic>
      <p:sp>
        <p:nvSpPr>
          <p:cNvPr id="3" name="Slide Number Placeholder 2" hidden="1">
            <a:extLst>
              <a:ext uri="{FF2B5EF4-FFF2-40B4-BE49-F238E27FC236}">
                <a16:creationId xmlns:a16="http://schemas.microsoft.com/office/drawing/2014/main" id="{B2329DCD-4D1F-572E-A551-A1BAA84B3F6D}"/>
              </a:ext>
            </a:extLst>
          </p:cNvPr>
          <p:cNvSpPr>
            <a:spLocks noGrp="1"/>
          </p:cNvSpPr>
          <p:nvPr>
            <p:ph type="sldNum" sz="quarter" idx="10"/>
          </p:nvPr>
        </p:nvSpPr>
        <p:spPr>
          <a:xfrm>
            <a:off x="1" y="4927027"/>
            <a:ext cx="323850" cy="184278"/>
          </a:xfrm>
        </p:spPr>
        <p:txBody>
          <a:bodyPr/>
          <a:lstStyle/>
          <a:p>
            <a:fld id="{C3793A54-92D7-9A49-9FE8-9128048E35B7}" type="slidenum">
              <a:rPr lang="en-US" smtClean="0"/>
              <a:pPr/>
              <a:t>11</a:t>
            </a:fld>
            <a:endParaRPr lang="en-US" dirty="0"/>
          </a:p>
        </p:txBody>
      </p:sp>
      <p:sp>
        <p:nvSpPr>
          <p:cNvPr id="9" name="Text Placeholder 8">
            <a:extLst>
              <a:ext uri="{FF2B5EF4-FFF2-40B4-BE49-F238E27FC236}">
                <a16:creationId xmlns:a16="http://schemas.microsoft.com/office/drawing/2014/main" id="{37CBD746-3E9D-EE64-6D52-4C4356DB8ECE}"/>
              </a:ext>
            </a:extLst>
          </p:cNvPr>
          <p:cNvSpPr>
            <a:spLocks noGrp="1"/>
          </p:cNvSpPr>
          <p:nvPr>
            <p:ph type="body" sz="quarter" idx="15"/>
          </p:nvPr>
        </p:nvSpPr>
        <p:spPr>
          <a:xfrm>
            <a:off x="360363" y="268288"/>
            <a:ext cx="8423275" cy="430887"/>
          </a:xfrm>
        </p:spPr>
        <p:txBody>
          <a:bodyPr/>
          <a:lstStyle/>
          <a:p>
            <a:r>
              <a:rPr lang="en-US" dirty="0"/>
              <a:t>It takes less than a second…</a:t>
            </a:r>
          </a:p>
        </p:txBody>
      </p:sp>
      <p:sp>
        <p:nvSpPr>
          <p:cNvPr id="12" name="Text Placeholder 11">
            <a:extLst>
              <a:ext uri="{FF2B5EF4-FFF2-40B4-BE49-F238E27FC236}">
                <a16:creationId xmlns:a16="http://schemas.microsoft.com/office/drawing/2014/main" id="{0924937A-0B23-00CB-3910-6BAE373481BF}"/>
              </a:ext>
            </a:extLst>
          </p:cNvPr>
          <p:cNvSpPr>
            <a:spLocks noGrp="1"/>
          </p:cNvSpPr>
          <p:nvPr>
            <p:ph type="body" sz="quarter" idx="17"/>
          </p:nvPr>
        </p:nvSpPr>
        <p:spPr>
          <a:xfrm>
            <a:off x="354830" y="4638777"/>
            <a:ext cx="7477200" cy="276999"/>
          </a:xfrm>
        </p:spPr>
        <p:txBody>
          <a:bodyPr/>
          <a:lstStyle/>
          <a:p>
            <a:pPr>
              <a:spcAft>
                <a:spcPts val="0"/>
              </a:spcAft>
            </a:pPr>
            <a:r>
              <a:rPr lang="en-US" b="1" dirty="0">
                <a:solidFill>
                  <a:schemeClr val="tx1"/>
                </a:solidFill>
              </a:rPr>
              <a:t>Check out our resources to learn more about passwords: </a:t>
            </a:r>
          </a:p>
          <a:p>
            <a:pPr marL="114300" indent="-114300">
              <a:spcAft>
                <a:spcPts val="0"/>
              </a:spcAft>
              <a:buClr>
                <a:schemeClr val="tx1"/>
              </a:buClr>
              <a:buAutoNum type="arabicPeriod"/>
            </a:pPr>
            <a:r>
              <a:rPr lang="en-US" dirty="0">
                <a:solidFill>
                  <a:schemeClr val="accent1"/>
                </a:solidFill>
                <a:hlinkClick r:id="rId4"/>
              </a:rPr>
              <a:t>https://www.optiv.com/insights/discover/downloads/password-cracking-chart</a:t>
            </a:r>
            <a:endParaRPr lang="en-US" dirty="0">
              <a:solidFill>
                <a:schemeClr val="accent1"/>
              </a:solidFill>
            </a:endParaRPr>
          </a:p>
          <a:p>
            <a:pPr marL="114300" indent="-114300">
              <a:spcAft>
                <a:spcPts val="0"/>
              </a:spcAft>
              <a:buClr>
                <a:schemeClr val="tx1"/>
              </a:buClr>
              <a:buAutoNum type="arabicPeriod"/>
            </a:pPr>
            <a:r>
              <a:rPr lang="en-US" dirty="0">
                <a:solidFill>
                  <a:schemeClr val="accent1"/>
                </a:solidFill>
                <a:hlinkClick r:id="rId5"/>
              </a:rPr>
              <a:t>https://www.optiv.com/insights/discover/blog/secure-your-password</a:t>
            </a:r>
            <a:endParaRPr lang="en-US" dirty="0">
              <a:solidFill>
                <a:schemeClr val="accent1"/>
              </a:solidFill>
            </a:endParaRPr>
          </a:p>
        </p:txBody>
      </p:sp>
      <p:sp>
        <p:nvSpPr>
          <p:cNvPr id="5" name="Title 6">
            <a:extLst>
              <a:ext uri="{FF2B5EF4-FFF2-40B4-BE49-F238E27FC236}">
                <a16:creationId xmlns:a16="http://schemas.microsoft.com/office/drawing/2014/main" id="{2262E849-5CC7-8B91-AEEC-A903D9F75FB9}"/>
              </a:ext>
            </a:extLst>
          </p:cNvPr>
          <p:cNvSpPr txBox="1">
            <a:spLocks/>
          </p:cNvSpPr>
          <p:nvPr/>
        </p:nvSpPr>
        <p:spPr>
          <a:xfrm>
            <a:off x="517199" y="1453843"/>
            <a:ext cx="4923354" cy="494084"/>
          </a:xfrm>
          <a:prstGeom prst="rect">
            <a:avLst/>
          </a:prstGeom>
        </p:spPr>
        <p:txBody>
          <a:bodyPr lIns="0" tIns="0" rIns="0" bIns="0">
            <a:normAutofit/>
          </a:bodyPr>
          <a:lstStyle>
            <a:lvl1pPr algn="l" defTabSz="685732" rtl="0" eaLnBrk="1" fontAlgn="base" latinLnBrk="0" hangingPunct="1">
              <a:lnSpc>
                <a:spcPct val="100000"/>
              </a:lnSpc>
              <a:spcBef>
                <a:spcPct val="0"/>
              </a:spcBef>
              <a:spcAft>
                <a:spcPts val="0"/>
              </a:spcAft>
              <a:buNone/>
              <a:defRPr lang="en-US" sz="2800" b="1" i="0" kern="1200" cap="none" spc="0" baseline="0" dirty="0">
                <a:solidFill>
                  <a:schemeClr val="accent1"/>
                </a:solidFill>
                <a:latin typeface="+mj-lt"/>
                <a:ea typeface="Open Sans" panose="020B0606030504020204" pitchFamily="34" charset="0"/>
                <a:cs typeface="Open Sans" panose="020B0606030504020204" pitchFamily="34" charset="0"/>
              </a:defRPr>
            </a:lvl1pPr>
            <a:lvl2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2pPr>
            <a:lvl3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3pPr>
            <a:lvl4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4pPr>
            <a:lvl5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5pPr>
            <a:lvl6pPr marL="457166"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6pPr>
            <a:lvl7pPr marL="914333"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7pPr>
            <a:lvl8pPr marL="1371498"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8pPr>
            <a:lvl9pPr marL="1828664"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9pPr>
          </a:lstStyle>
          <a:p>
            <a:r>
              <a:rPr lang="en-US" dirty="0"/>
              <a:t>…to crack a weak password</a:t>
            </a:r>
          </a:p>
        </p:txBody>
      </p:sp>
      <p:sp>
        <p:nvSpPr>
          <p:cNvPr id="6" name="Title 6">
            <a:extLst>
              <a:ext uri="{FF2B5EF4-FFF2-40B4-BE49-F238E27FC236}">
                <a16:creationId xmlns:a16="http://schemas.microsoft.com/office/drawing/2014/main" id="{9F4FD06F-1140-4F1E-1925-1553A2F5C618}"/>
              </a:ext>
            </a:extLst>
          </p:cNvPr>
          <p:cNvSpPr txBox="1">
            <a:spLocks/>
          </p:cNvSpPr>
          <p:nvPr/>
        </p:nvSpPr>
        <p:spPr>
          <a:xfrm>
            <a:off x="517198" y="2116691"/>
            <a:ext cx="4923355" cy="494084"/>
          </a:xfrm>
          <a:prstGeom prst="rect">
            <a:avLst/>
          </a:prstGeom>
        </p:spPr>
        <p:txBody>
          <a:bodyPr lIns="0" tIns="0" rIns="0" bIns="0">
            <a:normAutofit/>
          </a:bodyPr>
          <a:lstStyle>
            <a:lvl1pPr algn="l" defTabSz="685732" rtl="0" eaLnBrk="1" fontAlgn="base" latinLnBrk="0" hangingPunct="1">
              <a:lnSpc>
                <a:spcPct val="100000"/>
              </a:lnSpc>
              <a:spcBef>
                <a:spcPct val="0"/>
              </a:spcBef>
              <a:spcAft>
                <a:spcPts val="0"/>
              </a:spcAft>
              <a:buNone/>
              <a:defRPr lang="en-US" sz="2800" b="1" i="0" kern="1200" cap="none" spc="0" baseline="0" dirty="0">
                <a:solidFill>
                  <a:schemeClr val="accent1"/>
                </a:solidFill>
                <a:latin typeface="+mj-lt"/>
                <a:ea typeface="Open Sans" panose="020B0606030504020204" pitchFamily="34" charset="0"/>
                <a:cs typeface="Open Sans" panose="020B0606030504020204" pitchFamily="34" charset="0"/>
              </a:defRPr>
            </a:lvl1pPr>
            <a:lvl2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2pPr>
            <a:lvl3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3pPr>
            <a:lvl4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4pPr>
            <a:lvl5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5pPr>
            <a:lvl6pPr marL="457166"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6pPr>
            <a:lvl7pPr marL="914333"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7pPr>
            <a:lvl8pPr marL="1371498"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8pPr>
            <a:lvl9pPr marL="1828664"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9pPr>
          </a:lstStyle>
          <a:p>
            <a:r>
              <a:rPr lang="en-US" dirty="0"/>
              <a:t>…to ruin a reputation</a:t>
            </a:r>
          </a:p>
        </p:txBody>
      </p:sp>
      <p:sp>
        <p:nvSpPr>
          <p:cNvPr id="8" name="Title 6">
            <a:extLst>
              <a:ext uri="{FF2B5EF4-FFF2-40B4-BE49-F238E27FC236}">
                <a16:creationId xmlns:a16="http://schemas.microsoft.com/office/drawing/2014/main" id="{6F00D3E4-CEB2-5864-F410-F22A512F936D}"/>
              </a:ext>
            </a:extLst>
          </p:cNvPr>
          <p:cNvSpPr txBox="1">
            <a:spLocks/>
          </p:cNvSpPr>
          <p:nvPr/>
        </p:nvSpPr>
        <p:spPr>
          <a:xfrm>
            <a:off x="517198" y="2779538"/>
            <a:ext cx="5911894" cy="494084"/>
          </a:xfrm>
          <a:prstGeom prst="rect">
            <a:avLst/>
          </a:prstGeom>
        </p:spPr>
        <p:txBody>
          <a:bodyPr lIns="0" tIns="0" rIns="0" bIns="0">
            <a:normAutofit/>
          </a:bodyPr>
          <a:lstStyle>
            <a:lvl1pPr algn="l" defTabSz="685732" rtl="0" eaLnBrk="1" fontAlgn="base" latinLnBrk="0" hangingPunct="1">
              <a:lnSpc>
                <a:spcPct val="100000"/>
              </a:lnSpc>
              <a:spcBef>
                <a:spcPct val="0"/>
              </a:spcBef>
              <a:spcAft>
                <a:spcPts val="0"/>
              </a:spcAft>
              <a:buNone/>
              <a:defRPr lang="en-US" sz="2800" b="1" i="0" kern="1200" cap="none" spc="0" baseline="0" dirty="0">
                <a:solidFill>
                  <a:schemeClr val="accent1"/>
                </a:solidFill>
                <a:latin typeface="+mj-lt"/>
                <a:ea typeface="Open Sans" panose="020B0606030504020204" pitchFamily="34" charset="0"/>
                <a:cs typeface="Open Sans" panose="020B0606030504020204" pitchFamily="34" charset="0"/>
              </a:defRPr>
            </a:lvl1pPr>
            <a:lvl2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2pPr>
            <a:lvl3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3pPr>
            <a:lvl4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4pPr>
            <a:lvl5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5pPr>
            <a:lvl6pPr marL="457166"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6pPr>
            <a:lvl7pPr marL="914333"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7pPr>
            <a:lvl8pPr marL="1371498"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8pPr>
            <a:lvl9pPr marL="1828664"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9pPr>
          </a:lstStyle>
          <a:p>
            <a:r>
              <a:rPr lang="en-US" dirty="0"/>
              <a:t>…for an account to be compromised </a:t>
            </a:r>
          </a:p>
        </p:txBody>
      </p:sp>
    </p:spTree>
    <p:extLst>
      <p:ext uri="{BB962C8B-B14F-4D97-AF65-F5344CB8AC3E}">
        <p14:creationId xmlns:p14="http://schemas.microsoft.com/office/powerpoint/2010/main" val="2927617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1500"/>
                            </p:stCondLst>
                            <p:childTnLst>
                              <p:par>
                                <p:cTn id="9" presetID="14" presetClass="entr" presetSubtype="1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par>
                          <p:cTn id="12" fill="hold">
                            <p:stCondLst>
                              <p:cond delay="2000"/>
                            </p:stCondLst>
                            <p:childTnLst>
                              <p:par>
                                <p:cTn id="13" presetID="14" presetClass="entr" presetSubtype="1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person using a computer and a phone&#10;&#10;Description automatically generated">
            <a:extLst>
              <a:ext uri="{FF2B5EF4-FFF2-40B4-BE49-F238E27FC236}">
                <a16:creationId xmlns:a16="http://schemas.microsoft.com/office/drawing/2014/main" id="{7360CF97-6A3F-CAB4-5DC2-19775BCD952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26" name="Rectangle 25">
            <a:extLst>
              <a:ext uri="{FF2B5EF4-FFF2-40B4-BE49-F238E27FC236}">
                <a16:creationId xmlns:a16="http://schemas.microsoft.com/office/drawing/2014/main" id="{2DA5FD2B-2704-F732-F0C0-BFA76E2E3F5E}"/>
              </a:ext>
            </a:extLst>
          </p:cNvPr>
          <p:cNvSpPr/>
          <p:nvPr/>
        </p:nvSpPr>
        <p:spPr>
          <a:xfrm>
            <a:off x="0" y="3242"/>
            <a:ext cx="9144000" cy="5143500"/>
          </a:xfrm>
          <a:prstGeom prst="rect">
            <a:avLst/>
          </a:prstGeom>
          <a:solidFill>
            <a:schemeClr val="bg1">
              <a:alpha val="797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5" name="Footer Placeholder 3">
            <a:extLst>
              <a:ext uri="{FF2B5EF4-FFF2-40B4-BE49-F238E27FC236}">
                <a16:creationId xmlns:a16="http://schemas.microsoft.com/office/drawing/2014/main" id="{9E4A16BA-9DA1-0AAD-9586-3C9E2493AAF8}"/>
              </a:ext>
            </a:extLst>
          </p:cNvPr>
          <p:cNvSpPr txBox="1">
            <a:spLocks/>
          </p:cNvSpPr>
          <p:nvPr/>
        </p:nvSpPr>
        <p:spPr>
          <a:xfrm>
            <a:off x="3061985" y="5024312"/>
            <a:ext cx="3020058" cy="92333"/>
          </a:xfrm>
          <a:prstGeom prst="rect">
            <a:avLst/>
          </a:prstGeom>
          <a:noFill/>
        </p:spPr>
        <p:txBody>
          <a:bodyPr vert="horz" wrap="none" lIns="0" tIns="0" rIns="0" bIns="0" rtlCol="0" anchor="ctr">
            <a:spAutoFit/>
          </a:bodyPr>
          <a:lstStyle>
            <a:defPPr>
              <a:defRPr lang="en-US"/>
            </a:defPPr>
            <a:lvl1pPr algn="ctr" defTabSz="685800" rtl="0" eaLnBrk="1" fontAlgn="auto" hangingPunct="1">
              <a:spcBef>
                <a:spcPts val="0"/>
              </a:spcBef>
              <a:spcAft>
                <a:spcPts val="0"/>
              </a:spcAft>
              <a:defRPr sz="600" kern="1200">
                <a:solidFill>
                  <a:schemeClr val="tx1">
                    <a:alpha val="25000"/>
                  </a:schemeClr>
                </a:solidFill>
                <a:latin typeface="+mj-lt"/>
                <a:ea typeface="+mn-ea"/>
                <a:cs typeface="+mn-cs"/>
              </a:defRPr>
            </a:lvl1pPr>
            <a:lvl2pPr marL="342900" indent="1143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2pPr>
            <a:lvl3pPr marL="685800" indent="2286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3pPr>
            <a:lvl4pPr marL="1028700" indent="3429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4pPr>
            <a:lvl5pPr marL="1371600" indent="4572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5pPr>
            <a:lvl6pPr marL="2286000" algn="l" defTabSz="914400" rtl="0" eaLnBrk="1" latinLnBrk="0" hangingPunct="1">
              <a:defRPr sz="1300" kern="1200">
                <a:solidFill>
                  <a:schemeClr val="tx1"/>
                </a:solidFill>
                <a:latin typeface="Rockwell" panose="02060603020205020403" pitchFamily="18" charset="77"/>
                <a:ea typeface="+mn-ea"/>
                <a:cs typeface="+mn-cs"/>
              </a:defRPr>
            </a:lvl6pPr>
            <a:lvl7pPr marL="2743200" algn="l" defTabSz="914400" rtl="0" eaLnBrk="1" latinLnBrk="0" hangingPunct="1">
              <a:defRPr sz="1300" kern="1200">
                <a:solidFill>
                  <a:schemeClr val="tx1"/>
                </a:solidFill>
                <a:latin typeface="Rockwell" panose="02060603020205020403" pitchFamily="18" charset="77"/>
                <a:ea typeface="+mn-ea"/>
                <a:cs typeface="+mn-cs"/>
              </a:defRPr>
            </a:lvl7pPr>
            <a:lvl8pPr marL="3200400" algn="l" defTabSz="914400" rtl="0" eaLnBrk="1" latinLnBrk="0" hangingPunct="1">
              <a:defRPr sz="1300" kern="1200">
                <a:solidFill>
                  <a:schemeClr val="tx1"/>
                </a:solidFill>
                <a:latin typeface="Rockwell" panose="02060603020205020403" pitchFamily="18" charset="77"/>
                <a:ea typeface="+mn-ea"/>
                <a:cs typeface="+mn-cs"/>
              </a:defRPr>
            </a:lvl8pPr>
            <a:lvl9pPr marL="3657600" algn="l" defTabSz="914400" rtl="0" eaLnBrk="1" latinLnBrk="0" hangingPunct="1">
              <a:defRPr sz="1300" kern="1200">
                <a:solidFill>
                  <a:schemeClr val="tx1"/>
                </a:solidFill>
                <a:latin typeface="Rockwell" panose="02060603020205020403" pitchFamily="18" charset="77"/>
                <a:ea typeface="+mn-ea"/>
                <a:cs typeface="+mn-cs"/>
              </a:defRPr>
            </a:lvl9pPr>
          </a:lstStyle>
          <a:p>
            <a:pPr>
              <a:defRPr/>
            </a:pPr>
            <a:r>
              <a:rPr lang="en-US" sz="600" dirty="0">
                <a:solidFill>
                  <a:schemeClr val="bg1">
                    <a:alpha val="32000"/>
                  </a:schemeClr>
                </a:solidFill>
              </a:rPr>
              <a:t>Proprietary and CONFIDENTIAL. Do Not Distribute. © 2024 Optiv Security Inc. All Rights Reserved.</a:t>
            </a:r>
          </a:p>
        </p:txBody>
      </p:sp>
      <p:pic>
        <p:nvPicPr>
          <p:cNvPr id="11" name="Picture 10">
            <a:extLst>
              <a:ext uri="{FF2B5EF4-FFF2-40B4-BE49-F238E27FC236}">
                <a16:creationId xmlns:a16="http://schemas.microsoft.com/office/drawing/2014/main" id="{D38EE7FC-791E-6205-D5D6-D402A9452E8F}"/>
              </a:ext>
            </a:extLst>
          </p:cNvPr>
          <p:cNvPicPr>
            <a:picLocks noChangeAspect="1"/>
          </p:cNvPicPr>
          <p:nvPr/>
        </p:nvPicPr>
        <p:blipFill>
          <a:blip r:embed="rId4"/>
          <a:stretch>
            <a:fillRect/>
          </a:stretch>
        </p:blipFill>
        <p:spPr>
          <a:xfrm>
            <a:off x="7965303" y="4624427"/>
            <a:ext cx="794684" cy="420624"/>
          </a:xfrm>
          <a:prstGeom prst="rect">
            <a:avLst/>
          </a:prstGeom>
        </p:spPr>
      </p:pic>
      <p:grpSp>
        <p:nvGrpSpPr>
          <p:cNvPr id="8" name="Group 7">
            <a:extLst>
              <a:ext uri="{FF2B5EF4-FFF2-40B4-BE49-F238E27FC236}">
                <a16:creationId xmlns:a16="http://schemas.microsoft.com/office/drawing/2014/main" id="{6BA3CBDD-488A-693E-7D07-EA0D402634F0}"/>
              </a:ext>
            </a:extLst>
          </p:cNvPr>
          <p:cNvGrpSpPr/>
          <p:nvPr/>
        </p:nvGrpSpPr>
        <p:grpSpPr>
          <a:xfrm>
            <a:off x="410653" y="667063"/>
            <a:ext cx="4247036" cy="1123815"/>
            <a:chOff x="152686" y="1605915"/>
            <a:chExt cx="4247036" cy="1123815"/>
          </a:xfrm>
        </p:grpSpPr>
        <p:sp>
          <p:nvSpPr>
            <p:cNvPr id="9" name="Rectangle 8">
              <a:extLst>
                <a:ext uri="{FF2B5EF4-FFF2-40B4-BE49-F238E27FC236}">
                  <a16:creationId xmlns:a16="http://schemas.microsoft.com/office/drawing/2014/main" id="{AFF41BCE-A4EA-7AF4-2D18-C0C49554DE62}"/>
                </a:ext>
              </a:extLst>
            </p:cNvPr>
            <p:cNvSpPr/>
            <p:nvPr/>
          </p:nvSpPr>
          <p:spPr>
            <a:xfrm>
              <a:off x="204565" y="1694323"/>
              <a:ext cx="4195157" cy="482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accent1">
                    <a:lumMod val="75000"/>
                  </a:schemeClr>
                </a:solidFill>
                <a:latin typeface="Tw Cen MT" panose="020B0602020104020603" pitchFamily="34" charset="77"/>
              </a:endParaRPr>
            </a:p>
          </p:txBody>
        </p:sp>
        <p:sp>
          <p:nvSpPr>
            <p:cNvPr id="10" name="Rectangle 9">
              <a:extLst>
                <a:ext uri="{FF2B5EF4-FFF2-40B4-BE49-F238E27FC236}">
                  <a16:creationId xmlns:a16="http://schemas.microsoft.com/office/drawing/2014/main" id="{AF989E1B-D7F0-F40D-7B9D-85A76781F407}"/>
                </a:ext>
              </a:extLst>
            </p:cNvPr>
            <p:cNvSpPr/>
            <p:nvPr/>
          </p:nvSpPr>
          <p:spPr>
            <a:xfrm>
              <a:off x="204565" y="2247573"/>
              <a:ext cx="2857420" cy="482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accent1">
                    <a:lumMod val="75000"/>
                  </a:schemeClr>
                </a:solidFill>
                <a:latin typeface="Tw Cen MT" panose="020B0602020104020603" pitchFamily="34" charset="77"/>
              </a:endParaRPr>
            </a:p>
          </p:txBody>
        </p:sp>
        <p:sp>
          <p:nvSpPr>
            <p:cNvPr id="14" name="Title 2">
              <a:extLst>
                <a:ext uri="{FF2B5EF4-FFF2-40B4-BE49-F238E27FC236}">
                  <a16:creationId xmlns:a16="http://schemas.microsoft.com/office/drawing/2014/main" id="{22F8CE57-4222-A5D7-AFA5-1B7FC905DC2C}"/>
                </a:ext>
              </a:extLst>
            </p:cNvPr>
            <p:cNvSpPr txBox="1">
              <a:spLocks/>
            </p:cNvSpPr>
            <p:nvPr/>
          </p:nvSpPr>
          <p:spPr>
            <a:xfrm>
              <a:off x="152686" y="1605915"/>
              <a:ext cx="4247036" cy="1123815"/>
            </a:xfrm>
            <a:prstGeom prst="rect">
              <a:avLst/>
            </a:prstGeom>
          </p:spPr>
          <p:txBody>
            <a:bodyPr/>
            <a:lstStyle>
              <a:lvl1pPr algn="l" rtl="0" eaLnBrk="1" fontAlgn="base" hangingPunct="1">
                <a:lnSpc>
                  <a:spcPct val="90000"/>
                </a:lnSpc>
                <a:spcBef>
                  <a:spcPct val="0"/>
                </a:spcBef>
                <a:spcAft>
                  <a:spcPct val="0"/>
                </a:spcAft>
                <a:defRPr lang="en-US" sz="2800" b="1" kern="1200" cap="none" baseline="0" dirty="0" smtClean="0">
                  <a:solidFill>
                    <a:schemeClr val="accent1"/>
                  </a:solidFill>
                  <a:latin typeface="+mj-lt"/>
                  <a:ea typeface="+mj-ea"/>
                  <a:cs typeface="Arial" panose="020B0604020202020204" pitchFamily="34" charset="0"/>
                </a:defRPr>
              </a:lvl1pPr>
              <a:lvl2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2pPr>
              <a:lvl3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3pPr>
              <a:lvl4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4pPr>
              <a:lvl5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5pPr>
              <a:lvl6pPr marL="457166"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6pPr>
              <a:lvl7pPr marL="914333"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7pPr>
              <a:lvl8pPr marL="1371498"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8pPr>
              <a:lvl9pPr marL="1828664"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9pPr>
            </a:lstStyle>
            <a:p>
              <a:pPr marL="0" marR="0" lvl="0" indent="0" defTabSz="914400" rtl="0" eaLnBrk="1" fontAlgn="ctr" latinLnBrk="0" hangingPunct="1">
                <a:lnSpc>
                  <a:spcPct val="100000"/>
                </a:lnSpc>
                <a:spcBef>
                  <a:spcPts val="0"/>
                </a:spcBef>
                <a:spcAft>
                  <a:spcPct val="0"/>
                </a:spcAft>
                <a:buClrTx/>
                <a:buSzTx/>
                <a:buFontTx/>
                <a:buNone/>
                <a:tabLst/>
                <a:defRPr/>
              </a:pPr>
              <a:r>
                <a:rPr kumimoji="0" lang="en-US" sz="3600" u="none" strike="noStrike" kern="1200" cap="none" spc="0" normalizeH="0" baseline="0" noProof="0" dirty="0">
                  <a:ln>
                    <a:noFill/>
                  </a:ln>
                  <a:solidFill>
                    <a:schemeClr val="tx1"/>
                  </a:solidFill>
                  <a:effectLst/>
                  <a:uLnTx/>
                  <a:uFillTx/>
                  <a:latin typeface="Tw Cen MT" panose="020B0602020104020603"/>
                  <a:ea typeface="+mj-ea"/>
                </a:rPr>
                <a:t>Enabling Multi-Factor Authentication</a:t>
              </a:r>
            </a:p>
          </p:txBody>
        </p:sp>
      </p:grpSp>
      <p:sp>
        <p:nvSpPr>
          <p:cNvPr id="19" name="Subtitle 2">
            <a:extLst>
              <a:ext uri="{FF2B5EF4-FFF2-40B4-BE49-F238E27FC236}">
                <a16:creationId xmlns:a16="http://schemas.microsoft.com/office/drawing/2014/main" id="{861666F4-FB15-65F0-4E4F-9212601A0F88}"/>
              </a:ext>
            </a:extLst>
          </p:cNvPr>
          <p:cNvSpPr>
            <a:spLocks noGrp="1"/>
          </p:cNvSpPr>
          <p:nvPr>
            <p:ph type="subTitle" idx="4294967295"/>
          </p:nvPr>
        </p:nvSpPr>
        <p:spPr>
          <a:xfrm>
            <a:off x="410653" y="365634"/>
            <a:ext cx="4537075" cy="247650"/>
          </a:xfrm>
          <a:prstGeom prst="rect">
            <a:avLst/>
          </a:prstGeom>
        </p:spPr>
        <p:txBody>
          <a:bodyPr/>
          <a:lstStyle/>
          <a:p>
            <a:r>
              <a:rPr lang="en-US" sz="1600" b="1" dirty="0">
                <a:solidFill>
                  <a:schemeClr val="accent1"/>
                </a:solidFill>
              </a:rPr>
              <a:t>Key Behavior #2</a:t>
            </a:r>
          </a:p>
        </p:txBody>
      </p:sp>
    </p:spTree>
    <p:extLst>
      <p:ext uri="{BB962C8B-B14F-4D97-AF65-F5344CB8AC3E}">
        <p14:creationId xmlns:p14="http://schemas.microsoft.com/office/powerpoint/2010/main" val="37726780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6992AB41-0B35-CBD2-9D51-59537528BD50}"/>
              </a:ext>
            </a:extLst>
          </p:cNvPr>
          <p:cNvGrpSpPr/>
          <p:nvPr/>
        </p:nvGrpSpPr>
        <p:grpSpPr>
          <a:xfrm>
            <a:off x="0" y="0"/>
            <a:ext cx="9144000" cy="5143500"/>
            <a:chOff x="0" y="-4572"/>
            <a:chExt cx="9134139" cy="5148072"/>
          </a:xfrm>
        </p:grpSpPr>
        <p:sp>
          <p:nvSpPr>
            <p:cNvPr id="27" name="Rectangle 26">
              <a:extLst>
                <a:ext uri="{FF2B5EF4-FFF2-40B4-BE49-F238E27FC236}">
                  <a16:creationId xmlns:a16="http://schemas.microsoft.com/office/drawing/2014/main" id="{0A07BCA4-457F-4B46-8EF5-D17A3BA52517}"/>
                </a:ext>
              </a:extLst>
            </p:cNvPr>
            <p:cNvSpPr/>
            <p:nvPr/>
          </p:nvSpPr>
          <p:spPr>
            <a:xfrm>
              <a:off x="0" y="-4572"/>
              <a:ext cx="3044952" cy="51480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775069FD-A5BC-344F-9C29-202D3B9FF845}"/>
                </a:ext>
              </a:extLst>
            </p:cNvPr>
            <p:cNvSpPr/>
            <p:nvPr/>
          </p:nvSpPr>
          <p:spPr>
            <a:xfrm>
              <a:off x="3044594" y="-4572"/>
              <a:ext cx="3044952" cy="514807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614A55CA-FA75-0043-B79A-94630AE1A57B}"/>
                </a:ext>
              </a:extLst>
            </p:cNvPr>
            <p:cNvSpPr/>
            <p:nvPr/>
          </p:nvSpPr>
          <p:spPr>
            <a:xfrm>
              <a:off x="6089187" y="-4572"/>
              <a:ext cx="3044952" cy="514807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itle 1">
            <a:extLst>
              <a:ext uri="{FF2B5EF4-FFF2-40B4-BE49-F238E27FC236}">
                <a16:creationId xmlns:a16="http://schemas.microsoft.com/office/drawing/2014/main" id="{33C9256B-66A2-9841-A251-30D00533FC89}"/>
              </a:ext>
            </a:extLst>
          </p:cNvPr>
          <p:cNvSpPr txBox="1">
            <a:spLocks/>
          </p:cNvSpPr>
          <p:nvPr/>
        </p:nvSpPr>
        <p:spPr>
          <a:xfrm>
            <a:off x="176715" y="2222948"/>
            <a:ext cx="2513549" cy="1427012"/>
          </a:xfrm>
          <a:prstGeom prst="rect">
            <a:avLst/>
          </a:prstGeom>
        </p:spPr>
        <p:txBody>
          <a:bodyPr anchor="t"/>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2pPr>
            <a:lvl3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3pPr>
            <a:lvl4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4pPr>
            <a:lvl5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5pPr>
            <a:lvl6pPr marL="457200"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6pPr>
            <a:lvl7pPr marL="914400"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7pPr>
            <a:lvl8pPr marL="1371600"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8pPr>
            <a:lvl9pPr marL="1828800"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9pPr>
          </a:lstStyle>
          <a:p>
            <a:pPr defTabSz="914400">
              <a:lnSpc>
                <a:spcPct val="100000"/>
              </a:lnSpc>
              <a:spcBef>
                <a:spcPts val="0"/>
              </a:spcBef>
              <a:spcAft>
                <a:spcPts val="600"/>
              </a:spcAft>
            </a:pPr>
            <a:r>
              <a:rPr lang="en-US" sz="2000" b="1" dirty="0">
                <a:solidFill>
                  <a:schemeClr val="accent5"/>
                </a:solidFill>
              </a:rPr>
              <a:t>Something You Know</a:t>
            </a:r>
          </a:p>
          <a:p>
            <a:pPr marL="285750" indent="-285750" defTabSz="914400">
              <a:lnSpc>
                <a:spcPct val="100000"/>
              </a:lnSpc>
              <a:spcBef>
                <a:spcPts val="0"/>
              </a:spcBef>
              <a:spcAft>
                <a:spcPts val="600"/>
              </a:spcAft>
              <a:buFont typeface="Arial" panose="020B0604020202020204" pitchFamily="34" charset="0"/>
              <a:buChar char="•"/>
            </a:pPr>
            <a:r>
              <a:rPr lang="en-US" sz="1600" dirty="0">
                <a:solidFill>
                  <a:schemeClr val="bg1"/>
                </a:solidFill>
                <a:latin typeface="+mn-lt"/>
              </a:rPr>
              <a:t>Password</a:t>
            </a:r>
          </a:p>
          <a:p>
            <a:pPr marL="285750" indent="-285750" defTabSz="914400">
              <a:lnSpc>
                <a:spcPct val="100000"/>
              </a:lnSpc>
              <a:spcBef>
                <a:spcPts val="0"/>
              </a:spcBef>
              <a:spcAft>
                <a:spcPts val="600"/>
              </a:spcAft>
              <a:buFont typeface="Arial" panose="020B0604020202020204" pitchFamily="34" charset="0"/>
              <a:buChar char="•"/>
            </a:pPr>
            <a:r>
              <a:rPr lang="en-US" sz="1600" dirty="0">
                <a:solidFill>
                  <a:schemeClr val="bg1"/>
                </a:solidFill>
                <a:latin typeface="+mn-lt"/>
              </a:rPr>
              <a:t>PIN</a:t>
            </a:r>
          </a:p>
          <a:p>
            <a:pPr marL="285750" indent="-285750" defTabSz="914400">
              <a:lnSpc>
                <a:spcPct val="100000"/>
              </a:lnSpc>
              <a:spcBef>
                <a:spcPts val="0"/>
              </a:spcBef>
              <a:spcAft>
                <a:spcPts val="600"/>
              </a:spcAft>
              <a:buFont typeface="Arial" panose="020B0604020202020204" pitchFamily="34" charset="0"/>
              <a:buChar char="•"/>
            </a:pPr>
            <a:r>
              <a:rPr lang="en-US" sz="1600" dirty="0">
                <a:solidFill>
                  <a:schemeClr val="bg1"/>
                </a:solidFill>
                <a:latin typeface="+mn-lt"/>
              </a:rPr>
              <a:t>Passcode</a:t>
            </a:r>
          </a:p>
          <a:p>
            <a:pPr marL="285750" indent="-285750" defTabSz="914400">
              <a:lnSpc>
                <a:spcPct val="100000"/>
              </a:lnSpc>
              <a:spcBef>
                <a:spcPts val="0"/>
              </a:spcBef>
              <a:spcAft>
                <a:spcPts val="600"/>
              </a:spcAft>
              <a:buFont typeface="Arial" panose="020B0604020202020204" pitchFamily="34" charset="0"/>
              <a:buChar char="•"/>
            </a:pPr>
            <a:r>
              <a:rPr lang="en-US" sz="1600" dirty="0">
                <a:solidFill>
                  <a:schemeClr val="bg1"/>
                </a:solidFill>
                <a:latin typeface="+mn-lt"/>
              </a:rPr>
              <a:t>Pattern</a:t>
            </a:r>
          </a:p>
          <a:p>
            <a:pPr defTabSz="914400">
              <a:lnSpc>
                <a:spcPct val="100000"/>
              </a:lnSpc>
              <a:spcBef>
                <a:spcPts val="0"/>
              </a:spcBef>
              <a:spcAft>
                <a:spcPts val="600"/>
              </a:spcAft>
            </a:pPr>
            <a:endParaRPr lang="en-US" sz="1600" dirty="0">
              <a:solidFill>
                <a:schemeClr val="bg1"/>
              </a:solidFill>
            </a:endParaRPr>
          </a:p>
          <a:p>
            <a:pPr marL="285750" indent="-285750" defTabSz="914400">
              <a:lnSpc>
                <a:spcPct val="100000"/>
              </a:lnSpc>
              <a:spcBef>
                <a:spcPts val="0"/>
              </a:spcBef>
              <a:spcAft>
                <a:spcPts val="600"/>
              </a:spcAft>
              <a:buFont typeface="Arial" panose="020B0604020202020204" pitchFamily="34" charset="0"/>
              <a:buChar char="•"/>
            </a:pPr>
            <a:endParaRPr lang="en-US" sz="1600" dirty="0">
              <a:solidFill>
                <a:schemeClr val="bg1"/>
              </a:solidFill>
            </a:endParaRPr>
          </a:p>
          <a:p>
            <a:pPr defTabSz="914400">
              <a:lnSpc>
                <a:spcPct val="100000"/>
              </a:lnSpc>
              <a:spcBef>
                <a:spcPts val="0"/>
              </a:spcBef>
              <a:spcAft>
                <a:spcPts val="600"/>
              </a:spcAft>
            </a:pPr>
            <a:endParaRPr lang="en-US" sz="1200" dirty="0">
              <a:solidFill>
                <a:schemeClr val="bg1"/>
              </a:solidFill>
            </a:endParaRPr>
          </a:p>
        </p:txBody>
      </p:sp>
      <p:sp>
        <p:nvSpPr>
          <p:cNvPr id="15" name="Title 1">
            <a:extLst>
              <a:ext uri="{FF2B5EF4-FFF2-40B4-BE49-F238E27FC236}">
                <a16:creationId xmlns:a16="http://schemas.microsoft.com/office/drawing/2014/main" id="{8CA0ACBB-54BA-AF45-B17D-AB2A7EC044A2}"/>
              </a:ext>
            </a:extLst>
          </p:cNvPr>
          <p:cNvSpPr txBox="1">
            <a:spLocks/>
          </p:cNvSpPr>
          <p:nvPr/>
        </p:nvSpPr>
        <p:spPr>
          <a:xfrm>
            <a:off x="3207370" y="2222948"/>
            <a:ext cx="2720116" cy="2396677"/>
          </a:xfrm>
          <a:prstGeom prst="rect">
            <a:avLst/>
          </a:prstGeom>
        </p:spPr>
        <p:txBody>
          <a:bodyPr anchor="t"/>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2pPr>
            <a:lvl3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3pPr>
            <a:lvl4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4pPr>
            <a:lvl5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5pPr>
            <a:lvl6pPr marL="457200"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6pPr>
            <a:lvl7pPr marL="914400"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7pPr>
            <a:lvl8pPr marL="1371600"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8pPr>
            <a:lvl9pPr marL="1828800"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9pPr>
          </a:lstStyle>
          <a:p>
            <a:pPr defTabSz="914400">
              <a:lnSpc>
                <a:spcPct val="100000"/>
              </a:lnSpc>
              <a:spcBef>
                <a:spcPts val="0"/>
              </a:spcBef>
              <a:spcAft>
                <a:spcPts val="600"/>
              </a:spcAft>
            </a:pPr>
            <a:r>
              <a:rPr lang="en-US" sz="2000" b="1" dirty="0">
                <a:solidFill>
                  <a:schemeClr val="accent5"/>
                </a:solidFill>
              </a:rPr>
              <a:t>Something You Have</a:t>
            </a:r>
          </a:p>
          <a:p>
            <a:pPr marL="285750" indent="-285750" defTabSz="914400">
              <a:lnSpc>
                <a:spcPct val="100000"/>
              </a:lnSpc>
              <a:spcBef>
                <a:spcPts val="0"/>
              </a:spcBef>
              <a:spcAft>
                <a:spcPts val="600"/>
              </a:spcAft>
              <a:buFont typeface="Arial" panose="020B0604020202020204" pitchFamily="34" charset="0"/>
              <a:buChar char="•"/>
            </a:pPr>
            <a:r>
              <a:rPr lang="en-US" sz="1600" dirty="0">
                <a:solidFill>
                  <a:schemeClr val="bg1"/>
                </a:solidFill>
                <a:latin typeface="+mn-lt"/>
                <a:ea typeface="+mj-lt"/>
                <a:cs typeface="+mj-lt"/>
              </a:rPr>
              <a:t>Authentication code via text/email/phone/token</a:t>
            </a:r>
          </a:p>
          <a:p>
            <a:pPr marL="285750" indent="-285750" defTabSz="914400">
              <a:lnSpc>
                <a:spcPct val="100000"/>
              </a:lnSpc>
              <a:spcBef>
                <a:spcPts val="0"/>
              </a:spcBef>
              <a:spcAft>
                <a:spcPts val="600"/>
              </a:spcAft>
              <a:buFont typeface="Arial" panose="020B0604020202020204" pitchFamily="34" charset="0"/>
              <a:buChar char="•"/>
            </a:pPr>
            <a:r>
              <a:rPr lang="en-US" sz="1600" dirty="0">
                <a:solidFill>
                  <a:schemeClr val="bg1"/>
                </a:solidFill>
                <a:latin typeface="+mn-lt"/>
                <a:ea typeface="+mj-lt"/>
                <a:cs typeface="+mj-lt"/>
              </a:rPr>
              <a:t>Verification request from a mobile app</a:t>
            </a:r>
          </a:p>
          <a:p>
            <a:pPr marL="285750" indent="-285750" defTabSz="914400">
              <a:lnSpc>
                <a:spcPct val="100000"/>
              </a:lnSpc>
              <a:spcBef>
                <a:spcPts val="0"/>
              </a:spcBef>
              <a:spcAft>
                <a:spcPts val="600"/>
              </a:spcAft>
              <a:buFont typeface="Arial" panose="020B0604020202020204" pitchFamily="34" charset="0"/>
              <a:buChar char="•"/>
            </a:pPr>
            <a:r>
              <a:rPr lang="en-US" sz="1600" dirty="0">
                <a:solidFill>
                  <a:schemeClr val="bg1"/>
                </a:solidFill>
                <a:latin typeface="+mn-lt"/>
                <a:ea typeface="+mj-lt"/>
                <a:cs typeface="+mj-lt"/>
              </a:rPr>
              <a:t>USB plugged into the device attempting to access the account</a:t>
            </a:r>
          </a:p>
          <a:p>
            <a:pPr marL="285750" indent="-285750" defTabSz="914400">
              <a:lnSpc>
                <a:spcPct val="100000"/>
              </a:lnSpc>
              <a:spcBef>
                <a:spcPts val="0"/>
              </a:spcBef>
              <a:spcAft>
                <a:spcPts val="600"/>
              </a:spcAft>
              <a:buFont typeface="Arial" panose="020B0604020202020204" pitchFamily="34" charset="0"/>
              <a:buChar char="•"/>
            </a:pPr>
            <a:r>
              <a:rPr lang="en-US" sz="1600" dirty="0">
                <a:solidFill>
                  <a:schemeClr val="bg1"/>
                </a:solidFill>
                <a:latin typeface="+mn-lt"/>
                <a:ea typeface="+mj-lt"/>
                <a:cs typeface="+mj-lt"/>
              </a:rPr>
              <a:t>Smart card or keys</a:t>
            </a:r>
          </a:p>
          <a:p>
            <a:pPr defTabSz="914400">
              <a:lnSpc>
                <a:spcPct val="100000"/>
              </a:lnSpc>
              <a:spcBef>
                <a:spcPts val="0"/>
              </a:spcBef>
              <a:spcAft>
                <a:spcPts val="600"/>
              </a:spcAft>
            </a:pPr>
            <a:endParaRPr lang="en-US" sz="1200" dirty="0">
              <a:solidFill>
                <a:schemeClr val="bg1"/>
              </a:solidFill>
            </a:endParaRPr>
          </a:p>
        </p:txBody>
      </p:sp>
      <p:sp>
        <p:nvSpPr>
          <p:cNvPr id="17" name="Title 1">
            <a:extLst>
              <a:ext uri="{FF2B5EF4-FFF2-40B4-BE49-F238E27FC236}">
                <a16:creationId xmlns:a16="http://schemas.microsoft.com/office/drawing/2014/main" id="{B1987696-D31F-D24D-A08D-C84AD15489B1}"/>
              </a:ext>
            </a:extLst>
          </p:cNvPr>
          <p:cNvSpPr txBox="1">
            <a:spLocks/>
          </p:cNvSpPr>
          <p:nvPr/>
        </p:nvSpPr>
        <p:spPr>
          <a:xfrm>
            <a:off x="6365569" y="2222948"/>
            <a:ext cx="2502766" cy="2160258"/>
          </a:xfrm>
          <a:prstGeom prst="rect">
            <a:avLst/>
          </a:prstGeom>
        </p:spPr>
        <p:txBody>
          <a:bodyPr anchor="t"/>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2pPr>
            <a:lvl3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3pPr>
            <a:lvl4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4pPr>
            <a:lvl5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5pPr>
            <a:lvl6pPr marL="457200"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6pPr>
            <a:lvl7pPr marL="914400"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7pPr>
            <a:lvl8pPr marL="1371600"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8pPr>
            <a:lvl9pPr marL="1828800"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9pPr>
          </a:lstStyle>
          <a:p>
            <a:pPr>
              <a:lnSpc>
                <a:spcPct val="100000"/>
              </a:lnSpc>
              <a:spcBef>
                <a:spcPts val="0"/>
              </a:spcBef>
              <a:spcAft>
                <a:spcPts val="600"/>
              </a:spcAft>
            </a:pPr>
            <a:r>
              <a:rPr lang="en-US" sz="2000" b="1" dirty="0">
                <a:solidFill>
                  <a:schemeClr val="accent5"/>
                </a:solidFill>
              </a:rPr>
              <a:t>Something You Are</a:t>
            </a:r>
          </a:p>
          <a:p>
            <a:pPr marL="342900" indent="-342900">
              <a:lnSpc>
                <a:spcPct val="100000"/>
              </a:lnSpc>
              <a:spcBef>
                <a:spcPts val="0"/>
              </a:spcBef>
              <a:spcAft>
                <a:spcPts val="600"/>
              </a:spcAft>
              <a:buFont typeface="Arial" panose="020B0604020202020204" pitchFamily="34" charset="0"/>
              <a:buChar char="•"/>
            </a:pPr>
            <a:r>
              <a:rPr lang="en-US" sz="1600" dirty="0">
                <a:solidFill>
                  <a:schemeClr val="bg1"/>
                </a:solidFill>
                <a:latin typeface="+mn-lt"/>
                <a:ea typeface="+mj-lt"/>
                <a:cs typeface="+mj-lt"/>
              </a:rPr>
              <a:t>Fingerprint scan</a:t>
            </a:r>
            <a:endParaRPr lang="en-US" sz="1600" dirty="0">
              <a:solidFill>
                <a:schemeClr val="bg1"/>
              </a:solidFill>
              <a:latin typeface="+mn-lt"/>
            </a:endParaRPr>
          </a:p>
          <a:p>
            <a:pPr marL="342900" indent="-342900">
              <a:lnSpc>
                <a:spcPct val="100000"/>
              </a:lnSpc>
              <a:spcBef>
                <a:spcPts val="0"/>
              </a:spcBef>
              <a:spcAft>
                <a:spcPts val="600"/>
              </a:spcAft>
              <a:buFont typeface="Arial" panose="020B0604020202020204" pitchFamily="34" charset="0"/>
              <a:buChar char="•"/>
            </a:pPr>
            <a:r>
              <a:rPr lang="en-US" sz="1600" dirty="0">
                <a:solidFill>
                  <a:schemeClr val="bg1"/>
                </a:solidFill>
                <a:latin typeface="+mn-lt"/>
                <a:ea typeface="+mj-lt"/>
                <a:cs typeface="+mj-lt"/>
              </a:rPr>
              <a:t>Facial recognition</a:t>
            </a:r>
          </a:p>
          <a:p>
            <a:pPr marL="342900" indent="-342900">
              <a:lnSpc>
                <a:spcPct val="100000"/>
              </a:lnSpc>
              <a:spcBef>
                <a:spcPts val="0"/>
              </a:spcBef>
              <a:spcAft>
                <a:spcPts val="600"/>
              </a:spcAft>
              <a:buFont typeface="Arial" panose="020B0604020202020204" pitchFamily="34" charset="0"/>
              <a:buChar char="•"/>
            </a:pPr>
            <a:r>
              <a:rPr lang="en-US" sz="1600" dirty="0">
                <a:solidFill>
                  <a:schemeClr val="bg1"/>
                </a:solidFill>
                <a:latin typeface="+mn-lt"/>
                <a:ea typeface="+mj-lt"/>
                <a:cs typeface="+mj-lt"/>
              </a:rPr>
              <a:t>Retina scan</a:t>
            </a:r>
          </a:p>
          <a:p>
            <a:pPr marL="342900" indent="-342900">
              <a:lnSpc>
                <a:spcPct val="100000"/>
              </a:lnSpc>
              <a:spcBef>
                <a:spcPts val="0"/>
              </a:spcBef>
              <a:spcAft>
                <a:spcPts val="600"/>
              </a:spcAft>
              <a:buFont typeface="Arial" panose="020B0604020202020204" pitchFamily="34" charset="0"/>
              <a:buChar char="•"/>
            </a:pPr>
            <a:r>
              <a:rPr lang="en-US" sz="1600" dirty="0">
                <a:solidFill>
                  <a:schemeClr val="bg1"/>
                </a:solidFill>
                <a:latin typeface="+mn-lt"/>
                <a:ea typeface="+mj-lt"/>
                <a:cs typeface="+mj-lt"/>
              </a:rPr>
              <a:t>Voice verification </a:t>
            </a:r>
            <a:endParaRPr lang="en-US" sz="1600" dirty="0">
              <a:solidFill>
                <a:schemeClr val="bg1"/>
              </a:solidFill>
              <a:latin typeface="+mn-lt"/>
            </a:endParaRPr>
          </a:p>
          <a:p>
            <a:pPr defTabSz="914400">
              <a:lnSpc>
                <a:spcPct val="100000"/>
              </a:lnSpc>
              <a:spcBef>
                <a:spcPts val="0"/>
              </a:spcBef>
              <a:spcAft>
                <a:spcPts val="0"/>
              </a:spcAft>
            </a:pPr>
            <a:endParaRPr lang="en-US" sz="1600" dirty="0">
              <a:solidFill>
                <a:schemeClr val="bg1"/>
              </a:solidFill>
            </a:endParaRPr>
          </a:p>
        </p:txBody>
      </p:sp>
      <p:sp>
        <p:nvSpPr>
          <p:cNvPr id="3" name="Footer Placeholder 3">
            <a:extLst>
              <a:ext uri="{FF2B5EF4-FFF2-40B4-BE49-F238E27FC236}">
                <a16:creationId xmlns:a16="http://schemas.microsoft.com/office/drawing/2014/main" id="{4E8FC7B4-C7E6-31BE-B44E-4BACB5113FA0}"/>
              </a:ext>
            </a:extLst>
          </p:cNvPr>
          <p:cNvSpPr txBox="1">
            <a:spLocks/>
          </p:cNvSpPr>
          <p:nvPr/>
        </p:nvSpPr>
        <p:spPr>
          <a:xfrm>
            <a:off x="3069129" y="5017168"/>
            <a:ext cx="3020058" cy="92333"/>
          </a:xfrm>
          <a:prstGeom prst="rect">
            <a:avLst/>
          </a:prstGeom>
          <a:noFill/>
        </p:spPr>
        <p:txBody>
          <a:bodyPr vert="horz" wrap="none" lIns="0" tIns="0" rIns="0" bIns="0" rtlCol="0" anchor="ctr">
            <a:spAutoFit/>
          </a:bodyPr>
          <a:lstStyle>
            <a:defPPr>
              <a:defRPr lang="en-US"/>
            </a:defPPr>
            <a:lvl1pPr algn="ctr" defTabSz="685800" rtl="0" eaLnBrk="1" fontAlgn="auto" hangingPunct="1">
              <a:spcBef>
                <a:spcPts val="0"/>
              </a:spcBef>
              <a:spcAft>
                <a:spcPts val="0"/>
              </a:spcAft>
              <a:defRPr sz="600" kern="1200">
                <a:solidFill>
                  <a:schemeClr val="tx1">
                    <a:alpha val="25000"/>
                  </a:schemeClr>
                </a:solidFill>
                <a:latin typeface="+mj-lt"/>
                <a:ea typeface="+mn-ea"/>
                <a:cs typeface="+mn-cs"/>
              </a:defRPr>
            </a:lvl1pPr>
            <a:lvl2pPr marL="342900" indent="1143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2pPr>
            <a:lvl3pPr marL="685800" indent="2286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3pPr>
            <a:lvl4pPr marL="1028700" indent="3429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4pPr>
            <a:lvl5pPr marL="1371600" indent="4572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5pPr>
            <a:lvl6pPr marL="2286000" algn="l" defTabSz="914400" rtl="0" eaLnBrk="1" latinLnBrk="0" hangingPunct="1">
              <a:defRPr sz="1300" kern="1200">
                <a:solidFill>
                  <a:schemeClr val="tx1"/>
                </a:solidFill>
                <a:latin typeface="Rockwell" panose="02060603020205020403" pitchFamily="18" charset="77"/>
                <a:ea typeface="+mn-ea"/>
                <a:cs typeface="+mn-cs"/>
              </a:defRPr>
            </a:lvl6pPr>
            <a:lvl7pPr marL="2743200" algn="l" defTabSz="914400" rtl="0" eaLnBrk="1" latinLnBrk="0" hangingPunct="1">
              <a:defRPr sz="1300" kern="1200">
                <a:solidFill>
                  <a:schemeClr val="tx1"/>
                </a:solidFill>
                <a:latin typeface="Rockwell" panose="02060603020205020403" pitchFamily="18" charset="77"/>
                <a:ea typeface="+mn-ea"/>
                <a:cs typeface="+mn-cs"/>
              </a:defRPr>
            </a:lvl7pPr>
            <a:lvl8pPr marL="3200400" algn="l" defTabSz="914400" rtl="0" eaLnBrk="1" latinLnBrk="0" hangingPunct="1">
              <a:defRPr sz="1300" kern="1200">
                <a:solidFill>
                  <a:schemeClr val="tx1"/>
                </a:solidFill>
                <a:latin typeface="Rockwell" panose="02060603020205020403" pitchFamily="18" charset="77"/>
                <a:ea typeface="+mn-ea"/>
                <a:cs typeface="+mn-cs"/>
              </a:defRPr>
            </a:lvl8pPr>
            <a:lvl9pPr marL="3657600" algn="l" defTabSz="914400" rtl="0" eaLnBrk="1" latinLnBrk="0" hangingPunct="1">
              <a:defRPr sz="1300" kern="1200">
                <a:solidFill>
                  <a:schemeClr val="tx1"/>
                </a:solidFill>
                <a:latin typeface="Rockwell" panose="02060603020205020403" pitchFamily="18" charset="77"/>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alpha val="25000"/>
                  </a:srgbClr>
                </a:solidFill>
                <a:effectLst/>
                <a:uLnTx/>
                <a:uFillTx/>
                <a:latin typeface="Tw Cen MT"/>
                <a:ea typeface="+mn-ea"/>
                <a:cs typeface="+mn-cs"/>
              </a:rPr>
              <a:t>Proprietary and CONFIDENTIAL. Do Not Distribute. © 2024 Optiv Security Inc. All Rights Reserved.</a:t>
            </a:r>
          </a:p>
        </p:txBody>
      </p:sp>
      <p:pic>
        <p:nvPicPr>
          <p:cNvPr id="4" name="Picture 3">
            <a:extLst>
              <a:ext uri="{FF2B5EF4-FFF2-40B4-BE49-F238E27FC236}">
                <a16:creationId xmlns:a16="http://schemas.microsoft.com/office/drawing/2014/main" id="{B4B020B4-9D01-4155-687D-EAE0A6FB1A51}"/>
              </a:ext>
            </a:extLst>
          </p:cNvPr>
          <p:cNvPicPr>
            <a:picLocks noChangeAspect="1"/>
          </p:cNvPicPr>
          <p:nvPr/>
        </p:nvPicPr>
        <p:blipFill>
          <a:blip r:embed="rId3"/>
          <a:stretch>
            <a:fillRect/>
          </a:stretch>
        </p:blipFill>
        <p:spPr>
          <a:xfrm>
            <a:off x="7965303" y="4624427"/>
            <a:ext cx="794684" cy="420624"/>
          </a:xfrm>
          <a:prstGeom prst="rect">
            <a:avLst/>
          </a:prstGeom>
        </p:spPr>
      </p:pic>
      <p:sp>
        <p:nvSpPr>
          <p:cNvPr id="14" name="Freeform 13">
            <a:extLst>
              <a:ext uri="{FF2B5EF4-FFF2-40B4-BE49-F238E27FC236}">
                <a16:creationId xmlns:a16="http://schemas.microsoft.com/office/drawing/2014/main" id="{4DC307E8-5553-0025-8D25-752331B1C524}"/>
              </a:ext>
            </a:extLst>
          </p:cNvPr>
          <p:cNvSpPr/>
          <p:nvPr/>
        </p:nvSpPr>
        <p:spPr>
          <a:xfrm>
            <a:off x="845607" y="527048"/>
            <a:ext cx="1175764" cy="1489301"/>
          </a:xfrm>
          <a:custGeom>
            <a:avLst/>
            <a:gdLst>
              <a:gd name="connsiteX0" fmla="*/ 0 w 3529966"/>
              <a:gd name="connsiteY0" fmla="*/ 771102 h 4471291"/>
              <a:gd name="connsiteX1" fmla="*/ 0 w 3529966"/>
              <a:gd name="connsiteY1" fmla="*/ 1588093 h 4471291"/>
              <a:gd name="connsiteX2" fmla="*/ 1764984 w 3529966"/>
              <a:gd name="connsiteY2" fmla="*/ 4471292 h 4471291"/>
              <a:gd name="connsiteX3" fmla="*/ 1764984 w 3529966"/>
              <a:gd name="connsiteY3" fmla="*/ 4471292 h 4471291"/>
              <a:gd name="connsiteX4" fmla="*/ 3529967 w 3529966"/>
              <a:gd name="connsiteY4" fmla="*/ 1588093 h 4471291"/>
              <a:gd name="connsiteX5" fmla="*/ 3529967 w 3529966"/>
              <a:gd name="connsiteY5" fmla="*/ 771102 h 4471291"/>
              <a:gd name="connsiteX6" fmla="*/ 3529967 w 3529966"/>
              <a:gd name="connsiteY6" fmla="*/ 771102 h 4471291"/>
              <a:gd name="connsiteX7" fmla="*/ 1969329 w 3529966"/>
              <a:gd name="connsiteY7" fmla="*/ 178852 h 4471291"/>
              <a:gd name="connsiteX8" fmla="*/ 1764984 w 3529966"/>
              <a:gd name="connsiteY8" fmla="*/ 0 h 4471291"/>
              <a:gd name="connsiteX9" fmla="*/ 1560638 w 3529966"/>
              <a:gd name="connsiteY9" fmla="*/ 178852 h 4471291"/>
              <a:gd name="connsiteX10" fmla="*/ 0 w 3529966"/>
              <a:gd name="connsiteY10" fmla="*/ 771102 h 447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29966" h="4471291">
                <a:moveTo>
                  <a:pt x="0" y="771102"/>
                </a:moveTo>
                <a:lnTo>
                  <a:pt x="0" y="1588093"/>
                </a:lnTo>
                <a:cubicBezTo>
                  <a:pt x="0" y="2828288"/>
                  <a:pt x="689520" y="3954740"/>
                  <a:pt x="1764984" y="4471292"/>
                </a:cubicBezTo>
                <a:lnTo>
                  <a:pt x="1764984" y="4471292"/>
                </a:lnTo>
                <a:cubicBezTo>
                  <a:pt x="2840447" y="3954740"/>
                  <a:pt x="3529967" y="2828288"/>
                  <a:pt x="3529967" y="1588093"/>
                </a:cubicBezTo>
                <a:lnTo>
                  <a:pt x="3529967" y="771102"/>
                </a:lnTo>
                <a:lnTo>
                  <a:pt x="3529967" y="771102"/>
                </a:lnTo>
                <a:cubicBezTo>
                  <a:pt x="2959681" y="771102"/>
                  <a:pt x="2407830" y="561657"/>
                  <a:pt x="1969329" y="178852"/>
                </a:cubicBezTo>
                <a:lnTo>
                  <a:pt x="1764984" y="0"/>
                </a:lnTo>
                <a:lnTo>
                  <a:pt x="1560638" y="178852"/>
                </a:lnTo>
                <a:cubicBezTo>
                  <a:pt x="1122137" y="561265"/>
                  <a:pt x="570286" y="770709"/>
                  <a:pt x="0" y="771102"/>
                </a:cubicBezTo>
                <a:close/>
              </a:path>
            </a:pathLst>
          </a:custGeom>
          <a:noFill/>
          <a:ln w="15875" cap="flat">
            <a:solidFill>
              <a:schemeClr val="bg1"/>
            </a:solidFill>
            <a:prstDash val="solid"/>
            <a:miter/>
          </a:ln>
        </p:spPr>
        <p:txBody>
          <a:bodyPr rtlCol="0" anchor="ctr"/>
          <a:lstStyle/>
          <a:p>
            <a:endParaRPr lang="en-US"/>
          </a:p>
        </p:txBody>
      </p:sp>
      <p:pic>
        <p:nvPicPr>
          <p:cNvPr id="16" name="Graphic 15">
            <a:extLst>
              <a:ext uri="{FF2B5EF4-FFF2-40B4-BE49-F238E27FC236}">
                <a16:creationId xmlns:a16="http://schemas.microsoft.com/office/drawing/2014/main" id="{6D12EDB3-0C00-6582-53CF-F6DF567E80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14843" y="825483"/>
            <a:ext cx="841390" cy="841390"/>
          </a:xfrm>
          <a:prstGeom prst="rect">
            <a:avLst/>
          </a:prstGeom>
        </p:spPr>
      </p:pic>
      <p:sp>
        <p:nvSpPr>
          <p:cNvPr id="19" name="Freeform 18">
            <a:extLst>
              <a:ext uri="{FF2B5EF4-FFF2-40B4-BE49-F238E27FC236}">
                <a16:creationId xmlns:a16="http://schemas.microsoft.com/office/drawing/2014/main" id="{FFC0AA32-E27A-B5C4-6303-B22EEDE2399C}"/>
              </a:ext>
            </a:extLst>
          </p:cNvPr>
          <p:cNvSpPr/>
          <p:nvPr/>
        </p:nvSpPr>
        <p:spPr>
          <a:xfrm>
            <a:off x="3974974" y="527048"/>
            <a:ext cx="1175764" cy="1489301"/>
          </a:xfrm>
          <a:custGeom>
            <a:avLst/>
            <a:gdLst>
              <a:gd name="connsiteX0" fmla="*/ 0 w 3529966"/>
              <a:gd name="connsiteY0" fmla="*/ 771102 h 4471291"/>
              <a:gd name="connsiteX1" fmla="*/ 0 w 3529966"/>
              <a:gd name="connsiteY1" fmla="*/ 1588093 h 4471291"/>
              <a:gd name="connsiteX2" fmla="*/ 1764984 w 3529966"/>
              <a:gd name="connsiteY2" fmla="*/ 4471292 h 4471291"/>
              <a:gd name="connsiteX3" fmla="*/ 1764984 w 3529966"/>
              <a:gd name="connsiteY3" fmla="*/ 4471292 h 4471291"/>
              <a:gd name="connsiteX4" fmla="*/ 3529967 w 3529966"/>
              <a:gd name="connsiteY4" fmla="*/ 1588093 h 4471291"/>
              <a:gd name="connsiteX5" fmla="*/ 3529967 w 3529966"/>
              <a:gd name="connsiteY5" fmla="*/ 771102 h 4471291"/>
              <a:gd name="connsiteX6" fmla="*/ 3529967 w 3529966"/>
              <a:gd name="connsiteY6" fmla="*/ 771102 h 4471291"/>
              <a:gd name="connsiteX7" fmla="*/ 1969329 w 3529966"/>
              <a:gd name="connsiteY7" fmla="*/ 178852 h 4471291"/>
              <a:gd name="connsiteX8" fmla="*/ 1764984 w 3529966"/>
              <a:gd name="connsiteY8" fmla="*/ 0 h 4471291"/>
              <a:gd name="connsiteX9" fmla="*/ 1560638 w 3529966"/>
              <a:gd name="connsiteY9" fmla="*/ 178852 h 4471291"/>
              <a:gd name="connsiteX10" fmla="*/ 0 w 3529966"/>
              <a:gd name="connsiteY10" fmla="*/ 771102 h 447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29966" h="4471291">
                <a:moveTo>
                  <a:pt x="0" y="771102"/>
                </a:moveTo>
                <a:lnTo>
                  <a:pt x="0" y="1588093"/>
                </a:lnTo>
                <a:cubicBezTo>
                  <a:pt x="0" y="2828288"/>
                  <a:pt x="689520" y="3954740"/>
                  <a:pt x="1764984" y="4471292"/>
                </a:cubicBezTo>
                <a:lnTo>
                  <a:pt x="1764984" y="4471292"/>
                </a:lnTo>
                <a:cubicBezTo>
                  <a:pt x="2840447" y="3954740"/>
                  <a:pt x="3529967" y="2828288"/>
                  <a:pt x="3529967" y="1588093"/>
                </a:cubicBezTo>
                <a:lnTo>
                  <a:pt x="3529967" y="771102"/>
                </a:lnTo>
                <a:lnTo>
                  <a:pt x="3529967" y="771102"/>
                </a:lnTo>
                <a:cubicBezTo>
                  <a:pt x="2959681" y="771102"/>
                  <a:pt x="2407830" y="561657"/>
                  <a:pt x="1969329" y="178852"/>
                </a:cubicBezTo>
                <a:lnTo>
                  <a:pt x="1764984" y="0"/>
                </a:lnTo>
                <a:lnTo>
                  <a:pt x="1560638" y="178852"/>
                </a:lnTo>
                <a:cubicBezTo>
                  <a:pt x="1122137" y="561265"/>
                  <a:pt x="570286" y="770709"/>
                  <a:pt x="0" y="771102"/>
                </a:cubicBezTo>
                <a:close/>
              </a:path>
            </a:pathLst>
          </a:custGeom>
          <a:noFill/>
          <a:ln w="15875" cap="flat">
            <a:solidFill>
              <a:schemeClr val="bg1"/>
            </a:solid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9D13411C-F36C-7F74-0198-ADEA6107AA15}"/>
              </a:ext>
            </a:extLst>
          </p:cNvPr>
          <p:cNvSpPr/>
          <p:nvPr/>
        </p:nvSpPr>
        <p:spPr>
          <a:xfrm>
            <a:off x="6919342" y="527048"/>
            <a:ext cx="1175764" cy="1489301"/>
          </a:xfrm>
          <a:custGeom>
            <a:avLst/>
            <a:gdLst>
              <a:gd name="connsiteX0" fmla="*/ 0 w 3529966"/>
              <a:gd name="connsiteY0" fmla="*/ 771102 h 4471291"/>
              <a:gd name="connsiteX1" fmla="*/ 0 w 3529966"/>
              <a:gd name="connsiteY1" fmla="*/ 1588093 h 4471291"/>
              <a:gd name="connsiteX2" fmla="*/ 1764984 w 3529966"/>
              <a:gd name="connsiteY2" fmla="*/ 4471292 h 4471291"/>
              <a:gd name="connsiteX3" fmla="*/ 1764984 w 3529966"/>
              <a:gd name="connsiteY3" fmla="*/ 4471292 h 4471291"/>
              <a:gd name="connsiteX4" fmla="*/ 3529967 w 3529966"/>
              <a:gd name="connsiteY4" fmla="*/ 1588093 h 4471291"/>
              <a:gd name="connsiteX5" fmla="*/ 3529967 w 3529966"/>
              <a:gd name="connsiteY5" fmla="*/ 771102 h 4471291"/>
              <a:gd name="connsiteX6" fmla="*/ 3529967 w 3529966"/>
              <a:gd name="connsiteY6" fmla="*/ 771102 h 4471291"/>
              <a:gd name="connsiteX7" fmla="*/ 1969329 w 3529966"/>
              <a:gd name="connsiteY7" fmla="*/ 178852 h 4471291"/>
              <a:gd name="connsiteX8" fmla="*/ 1764984 w 3529966"/>
              <a:gd name="connsiteY8" fmla="*/ 0 h 4471291"/>
              <a:gd name="connsiteX9" fmla="*/ 1560638 w 3529966"/>
              <a:gd name="connsiteY9" fmla="*/ 178852 h 4471291"/>
              <a:gd name="connsiteX10" fmla="*/ 0 w 3529966"/>
              <a:gd name="connsiteY10" fmla="*/ 771102 h 447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29966" h="4471291">
                <a:moveTo>
                  <a:pt x="0" y="771102"/>
                </a:moveTo>
                <a:lnTo>
                  <a:pt x="0" y="1588093"/>
                </a:lnTo>
                <a:cubicBezTo>
                  <a:pt x="0" y="2828288"/>
                  <a:pt x="689520" y="3954740"/>
                  <a:pt x="1764984" y="4471292"/>
                </a:cubicBezTo>
                <a:lnTo>
                  <a:pt x="1764984" y="4471292"/>
                </a:lnTo>
                <a:cubicBezTo>
                  <a:pt x="2840447" y="3954740"/>
                  <a:pt x="3529967" y="2828288"/>
                  <a:pt x="3529967" y="1588093"/>
                </a:cubicBezTo>
                <a:lnTo>
                  <a:pt x="3529967" y="771102"/>
                </a:lnTo>
                <a:lnTo>
                  <a:pt x="3529967" y="771102"/>
                </a:lnTo>
                <a:cubicBezTo>
                  <a:pt x="2959681" y="771102"/>
                  <a:pt x="2407830" y="561657"/>
                  <a:pt x="1969329" y="178852"/>
                </a:cubicBezTo>
                <a:lnTo>
                  <a:pt x="1764984" y="0"/>
                </a:lnTo>
                <a:lnTo>
                  <a:pt x="1560638" y="178852"/>
                </a:lnTo>
                <a:cubicBezTo>
                  <a:pt x="1122137" y="561265"/>
                  <a:pt x="570286" y="770709"/>
                  <a:pt x="0" y="771102"/>
                </a:cubicBezTo>
                <a:close/>
              </a:path>
            </a:pathLst>
          </a:custGeom>
          <a:noFill/>
          <a:ln w="15875" cap="flat">
            <a:solidFill>
              <a:schemeClr val="bg1"/>
            </a:solidFill>
            <a:prstDash val="solid"/>
            <a:miter/>
          </a:ln>
        </p:spPr>
        <p:txBody>
          <a:bodyPr rtlCol="0" anchor="ctr"/>
          <a:lstStyle/>
          <a:p>
            <a:endParaRPr lang="en-US"/>
          </a:p>
        </p:txBody>
      </p:sp>
      <p:pic>
        <p:nvPicPr>
          <p:cNvPr id="25" name="Graphic 24">
            <a:extLst>
              <a:ext uri="{FF2B5EF4-FFF2-40B4-BE49-F238E27FC236}">
                <a16:creationId xmlns:a16="http://schemas.microsoft.com/office/drawing/2014/main" id="{630A9A1F-AD78-6A6F-6860-8256B0F45AE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148353" y="831675"/>
            <a:ext cx="829006" cy="829006"/>
          </a:xfrm>
          <a:prstGeom prst="rect">
            <a:avLst/>
          </a:prstGeom>
        </p:spPr>
      </p:pic>
      <p:pic>
        <p:nvPicPr>
          <p:cNvPr id="26" name="Graphic 25">
            <a:extLst>
              <a:ext uri="{FF2B5EF4-FFF2-40B4-BE49-F238E27FC236}">
                <a16:creationId xmlns:a16="http://schemas.microsoft.com/office/drawing/2014/main" id="{B28EA0F0-49FA-F5AE-44F2-BA81193DA4F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034306" y="825483"/>
            <a:ext cx="928884" cy="928884"/>
          </a:xfrm>
          <a:prstGeom prst="rect">
            <a:avLst/>
          </a:prstGeom>
        </p:spPr>
      </p:pic>
    </p:spTree>
    <p:extLst>
      <p:ext uri="{BB962C8B-B14F-4D97-AF65-F5344CB8AC3E}">
        <p14:creationId xmlns:p14="http://schemas.microsoft.com/office/powerpoint/2010/main" val="22043812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colorful, rainy&#10;&#10;Description automatically generated">
            <a:extLst>
              <a:ext uri="{FF2B5EF4-FFF2-40B4-BE49-F238E27FC236}">
                <a16:creationId xmlns:a16="http://schemas.microsoft.com/office/drawing/2014/main" id="{181A4D0C-549C-50E3-D57F-8BD71712B5DC}"/>
              </a:ext>
            </a:extLst>
          </p:cNvPr>
          <p:cNvPicPr>
            <a:picLocks noChangeAspect="1"/>
          </p:cNvPicPr>
          <p:nvPr/>
        </p:nvPicPr>
        <p:blipFill>
          <a:blip r:embed="rId3" cstate="screen">
            <a:alphaModFix amt="84000"/>
            <a:extLst>
              <a:ext uri="{28A0092B-C50C-407E-A947-70E740481C1C}">
                <a14:useLocalDpi xmlns:a14="http://schemas.microsoft.com/office/drawing/2010/main"/>
              </a:ext>
            </a:extLst>
          </a:blip>
          <a:stretch>
            <a:fillRect/>
          </a:stretch>
        </p:blipFill>
        <p:spPr>
          <a:xfrm>
            <a:off x="-3" y="-719"/>
            <a:ext cx="9143999" cy="5143500"/>
          </a:xfrm>
          <a:prstGeom prst="rect">
            <a:avLst/>
          </a:prstGeom>
        </p:spPr>
      </p:pic>
      <p:pic>
        <p:nvPicPr>
          <p:cNvPr id="10" name="Picture 9" descr="A picture containing colorful, rainy&#10;&#10;Description automatically generated">
            <a:extLst>
              <a:ext uri="{FF2B5EF4-FFF2-40B4-BE49-F238E27FC236}">
                <a16:creationId xmlns:a16="http://schemas.microsoft.com/office/drawing/2014/main" id="{050BA7FE-D984-0324-9BF7-F86E0283486C}"/>
              </a:ext>
            </a:extLst>
          </p:cNvPr>
          <p:cNvPicPr>
            <a:picLocks noChangeAspect="1"/>
          </p:cNvPicPr>
          <p:nvPr/>
        </p:nvPicPr>
        <p:blipFill>
          <a:blip r:embed="rId3" cstate="screen">
            <a:alphaModFix amt="84000"/>
            <a:extLst>
              <a:ext uri="{28A0092B-C50C-407E-A947-70E740481C1C}">
                <a14:useLocalDpi xmlns:a14="http://schemas.microsoft.com/office/drawing/2010/main"/>
              </a:ext>
            </a:extLst>
          </a:blip>
          <a:stretch>
            <a:fillRect/>
          </a:stretch>
        </p:blipFill>
        <p:spPr>
          <a:xfrm>
            <a:off x="-1" y="0"/>
            <a:ext cx="9143999" cy="5143500"/>
          </a:xfrm>
          <a:prstGeom prst="rect">
            <a:avLst/>
          </a:prstGeom>
        </p:spPr>
      </p:pic>
      <p:sp>
        <p:nvSpPr>
          <p:cNvPr id="2" name="Rectangle 1">
            <a:extLst>
              <a:ext uri="{FF2B5EF4-FFF2-40B4-BE49-F238E27FC236}">
                <a16:creationId xmlns:a16="http://schemas.microsoft.com/office/drawing/2014/main" id="{95D9BA41-FDAE-4263-8383-24AF7BEEA000}"/>
              </a:ext>
            </a:extLst>
          </p:cNvPr>
          <p:cNvSpPr/>
          <p:nvPr/>
        </p:nvSpPr>
        <p:spPr>
          <a:xfrm>
            <a:off x="1" y="0"/>
            <a:ext cx="9143999" cy="5143500"/>
          </a:xfrm>
          <a:prstGeom prst="rect">
            <a:avLst/>
          </a:prstGeom>
          <a:solidFill>
            <a:schemeClr val="accent1">
              <a:lumMod val="50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w Cen MT" panose="020B0602020104020603" pitchFamily="34" charset="77"/>
            </a:endParaRPr>
          </a:p>
        </p:txBody>
      </p:sp>
      <p:sp>
        <p:nvSpPr>
          <p:cNvPr id="16" name="Slide Number Placeholder 6" hidden="1">
            <a:extLst>
              <a:ext uri="{FF2B5EF4-FFF2-40B4-BE49-F238E27FC236}">
                <a16:creationId xmlns:a16="http://schemas.microsoft.com/office/drawing/2014/main" id="{AC2AEFF9-DF88-3E41-A8D3-2C403D1EB877}"/>
              </a:ext>
            </a:extLst>
          </p:cNvPr>
          <p:cNvSpPr>
            <a:spLocks noGrp="1"/>
          </p:cNvSpPr>
          <p:nvPr>
            <p:ph type="sldNum" sz="quarter" idx="4"/>
          </p:nvPr>
        </p:nvSpPr>
        <p:spPr/>
        <p:txBody>
          <a:bodyPr vert="horz" lIns="91440" tIns="45720" rIns="91440" bIns="45720" rtlCol="0" anchor="ctr"/>
          <a:lstStyle>
            <a:lvl1pPr algn="ctr" eaLnBrk="1" fontAlgn="auto" hangingPunct="1">
              <a:spcBef>
                <a:spcPts val="0"/>
              </a:spcBef>
              <a:spcAft>
                <a:spcPts val="0"/>
              </a:spcAft>
              <a:defRPr sz="800" smtClean="0">
                <a:solidFill>
                  <a:schemeClr val="bg2">
                    <a:lumMod val="75000"/>
                  </a:schemeClr>
                </a:solidFill>
                <a:latin typeface="+mn-lt"/>
                <a:cs typeface="Arial" panose="020B0604020202020204" pitchFamily="34" charset="0"/>
              </a:defRPr>
            </a:lvl1pPr>
          </a:lstStyle>
          <a:p>
            <a:pPr>
              <a:spcAft>
                <a:spcPts val="600"/>
              </a:spcAft>
            </a:pPr>
            <a:fld id="{C3793A54-92D7-9A49-9FE8-9128048E35B7}" type="slidenum">
              <a:rPr lang="en-US" sz="700" smtClean="0"/>
              <a:pPr>
                <a:spcAft>
                  <a:spcPts val="600"/>
                </a:spcAft>
              </a:pPr>
              <a:t>14</a:t>
            </a:fld>
            <a:endParaRPr lang="en-US" sz="700" dirty="0"/>
          </a:p>
        </p:txBody>
      </p:sp>
      <p:sp>
        <p:nvSpPr>
          <p:cNvPr id="11" name="TextBox 10">
            <a:extLst>
              <a:ext uri="{FF2B5EF4-FFF2-40B4-BE49-F238E27FC236}">
                <a16:creationId xmlns:a16="http://schemas.microsoft.com/office/drawing/2014/main" id="{89799103-98CA-46CA-FCA8-8D4083812100}"/>
              </a:ext>
            </a:extLst>
          </p:cNvPr>
          <p:cNvSpPr txBox="1"/>
          <p:nvPr/>
        </p:nvSpPr>
        <p:spPr>
          <a:xfrm>
            <a:off x="922947" y="1420666"/>
            <a:ext cx="7101116" cy="1769715"/>
          </a:xfrm>
          <a:prstGeom prst="rect">
            <a:avLst/>
          </a:prstGeom>
          <a:noFill/>
          <a:effectLst/>
        </p:spPr>
        <p:txBody>
          <a:bodyPr wrap="square" lIns="0" tIns="0" rIns="0" bIns="0" rtlCol="0">
            <a:spAutoFit/>
          </a:bodyPr>
          <a:lstStyle/>
          <a:p>
            <a:pPr algn="ctr"/>
            <a:r>
              <a:rPr lang="en-US" sz="11500" b="1" dirty="0">
                <a:solidFill>
                  <a:schemeClr val="accent5"/>
                </a:solidFill>
                <a:latin typeface="+mj-lt"/>
              </a:rPr>
              <a:t>9.94 Billion</a:t>
            </a:r>
          </a:p>
        </p:txBody>
      </p:sp>
      <p:sp>
        <p:nvSpPr>
          <p:cNvPr id="6" name="Rectangle 5">
            <a:extLst>
              <a:ext uri="{FF2B5EF4-FFF2-40B4-BE49-F238E27FC236}">
                <a16:creationId xmlns:a16="http://schemas.microsoft.com/office/drawing/2014/main" id="{A332A2E7-7481-D19A-C248-6C25D9D5F515}"/>
              </a:ext>
            </a:extLst>
          </p:cNvPr>
          <p:cNvSpPr/>
          <p:nvPr/>
        </p:nvSpPr>
        <p:spPr>
          <a:xfrm>
            <a:off x="1263825" y="3062544"/>
            <a:ext cx="6419359" cy="5201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4574CF78-B8A5-79DB-5EF3-A827ABE16ABF}"/>
              </a:ext>
            </a:extLst>
          </p:cNvPr>
          <p:cNvSpPr txBox="1"/>
          <p:nvPr/>
        </p:nvSpPr>
        <p:spPr>
          <a:xfrm>
            <a:off x="1263825" y="3095932"/>
            <a:ext cx="6419359" cy="430887"/>
          </a:xfrm>
          <a:prstGeom prst="rect">
            <a:avLst/>
          </a:prstGeom>
          <a:noFill/>
        </p:spPr>
        <p:txBody>
          <a:bodyPr wrap="square" lIns="0" tIns="0" rIns="0" bIns="0" rtlCol="0">
            <a:spAutoFit/>
          </a:bodyPr>
          <a:lstStyle/>
          <a:p>
            <a:pPr algn="ctr"/>
            <a:r>
              <a:rPr lang="en-US" sz="2800" dirty="0">
                <a:latin typeface="+mj-lt"/>
              </a:rPr>
              <a:t>passwords exposed by hackers in July 2024</a:t>
            </a:r>
          </a:p>
        </p:txBody>
      </p:sp>
      <p:sp>
        <p:nvSpPr>
          <p:cNvPr id="4" name="Footer Placeholder 3">
            <a:extLst>
              <a:ext uri="{FF2B5EF4-FFF2-40B4-BE49-F238E27FC236}">
                <a16:creationId xmlns:a16="http://schemas.microsoft.com/office/drawing/2014/main" id="{D49C70B2-D258-840E-B614-8724343A505A}"/>
              </a:ext>
            </a:extLst>
          </p:cNvPr>
          <p:cNvSpPr txBox="1">
            <a:spLocks/>
          </p:cNvSpPr>
          <p:nvPr/>
        </p:nvSpPr>
        <p:spPr>
          <a:xfrm>
            <a:off x="3061985" y="5024312"/>
            <a:ext cx="3020058" cy="92333"/>
          </a:xfrm>
          <a:prstGeom prst="rect">
            <a:avLst/>
          </a:prstGeom>
          <a:noFill/>
        </p:spPr>
        <p:txBody>
          <a:bodyPr vert="horz" wrap="none" lIns="0" tIns="0" rIns="0" bIns="0" rtlCol="0" anchor="ctr">
            <a:spAutoFit/>
          </a:bodyPr>
          <a:lstStyle>
            <a:defPPr>
              <a:defRPr lang="en-US"/>
            </a:defPPr>
            <a:lvl1pPr algn="ctr" defTabSz="685800" rtl="0" eaLnBrk="1" fontAlgn="auto" hangingPunct="1">
              <a:spcBef>
                <a:spcPts val="0"/>
              </a:spcBef>
              <a:spcAft>
                <a:spcPts val="0"/>
              </a:spcAft>
              <a:defRPr sz="600" kern="1200">
                <a:solidFill>
                  <a:schemeClr val="tx1">
                    <a:alpha val="25000"/>
                  </a:schemeClr>
                </a:solidFill>
                <a:latin typeface="+mj-lt"/>
                <a:ea typeface="+mn-ea"/>
                <a:cs typeface="+mn-cs"/>
              </a:defRPr>
            </a:lvl1pPr>
            <a:lvl2pPr marL="342900" indent="1143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2pPr>
            <a:lvl3pPr marL="685800" indent="2286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3pPr>
            <a:lvl4pPr marL="1028700" indent="3429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4pPr>
            <a:lvl5pPr marL="1371600" indent="4572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5pPr>
            <a:lvl6pPr marL="2286000" algn="l" defTabSz="914400" rtl="0" eaLnBrk="1" latinLnBrk="0" hangingPunct="1">
              <a:defRPr sz="1300" kern="1200">
                <a:solidFill>
                  <a:schemeClr val="tx1"/>
                </a:solidFill>
                <a:latin typeface="Rockwell" panose="02060603020205020403" pitchFamily="18" charset="77"/>
                <a:ea typeface="+mn-ea"/>
                <a:cs typeface="+mn-cs"/>
              </a:defRPr>
            </a:lvl6pPr>
            <a:lvl7pPr marL="2743200" algn="l" defTabSz="914400" rtl="0" eaLnBrk="1" latinLnBrk="0" hangingPunct="1">
              <a:defRPr sz="1300" kern="1200">
                <a:solidFill>
                  <a:schemeClr val="tx1"/>
                </a:solidFill>
                <a:latin typeface="Rockwell" panose="02060603020205020403" pitchFamily="18" charset="77"/>
                <a:ea typeface="+mn-ea"/>
                <a:cs typeface="+mn-cs"/>
              </a:defRPr>
            </a:lvl7pPr>
            <a:lvl8pPr marL="3200400" algn="l" defTabSz="914400" rtl="0" eaLnBrk="1" latinLnBrk="0" hangingPunct="1">
              <a:defRPr sz="1300" kern="1200">
                <a:solidFill>
                  <a:schemeClr val="tx1"/>
                </a:solidFill>
                <a:latin typeface="Rockwell" panose="02060603020205020403" pitchFamily="18" charset="77"/>
                <a:ea typeface="+mn-ea"/>
                <a:cs typeface="+mn-cs"/>
              </a:defRPr>
            </a:lvl8pPr>
            <a:lvl9pPr marL="3657600" algn="l" defTabSz="914400" rtl="0" eaLnBrk="1" latinLnBrk="0" hangingPunct="1">
              <a:defRPr sz="1300" kern="1200">
                <a:solidFill>
                  <a:schemeClr val="tx1"/>
                </a:solidFill>
                <a:latin typeface="Rockwell" panose="02060603020205020403" pitchFamily="18" charset="77"/>
                <a:ea typeface="+mn-ea"/>
                <a:cs typeface="+mn-cs"/>
              </a:defRPr>
            </a:lvl9pPr>
          </a:lstStyle>
          <a:p>
            <a:pPr>
              <a:defRPr/>
            </a:pPr>
            <a:r>
              <a:rPr lang="en-US" sz="600" dirty="0">
                <a:solidFill>
                  <a:schemeClr val="bg1">
                    <a:alpha val="32000"/>
                  </a:schemeClr>
                </a:solidFill>
              </a:rPr>
              <a:t>Proprietary and CONFIDENTIAL. Do Not Distribute. © 2024 Optiv Security Inc. All Rights Reserved.</a:t>
            </a:r>
          </a:p>
        </p:txBody>
      </p:sp>
      <p:pic>
        <p:nvPicPr>
          <p:cNvPr id="12" name="Picture 11">
            <a:extLst>
              <a:ext uri="{FF2B5EF4-FFF2-40B4-BE49-F238E27FC236}">
                <a16:creationId xmlns:a16="http://schemas.microsoft.com/office/drawing/2014/main" id="{C5297B79-9C05-B6BA-F26B-1DE7EB6A500C}"/>
              </a:ext>
            </a:extLst>
          </p:cNvPr>
          <p:cNvPicPr>
            <a:picLocks noChangeAspect="1"/>
          </p:cNvPicPr>
          <p:nvPr/>
        </p:nvPicPr>
        <p:blipFill>
          <a:blip r:embed="rId4"/>
          <a:stretch>
            <a:fillRect/>
          </a:stretch>
        </p:blipFill>
        <p:spPr>
          <a:xfrm>
            <a:off x="7965303" y="4624427"/>
            <a:ext cx="794684" cy="420624"/>
          </a:xfrm>
          <a:prstGeom prst="rect">
            <a:avLst/>
          </a:prstGeom>
        </p:spPr>
      </p:pic>
      <p:sp>
        <p:nvSpPr>
          <p:cNvPr id="3" name="Text Placeholder 6">
            <a:extLst>
              <a:ext uri="{FF2B5EF4-FFF2-40B4-BE49-F238E27FC236}">
                <a16:creationId xmlns:a16="http://schemas.microsoft.com/office/drawing/2014/main" id="{94F74E0E-554F-B2BE-E525-8E583B60F113}"/>
              </a:ext>
            </a:extLst>
          </p:cNvPr>
          <p:cNvSpPr txBox="1">
            <a:spLocks/>
          </p:cNvSpPr>
          <p:nvPr/>
        </p:nvSpPr>
        <p:spPr>
          <a:xfrm>
            <a:off x="354830" y="4823443"/>
            <a:ext cx="7477200" cy="92333"/>
          </a:xfrm>
          <a:prstGeom prst="rect">
            <a:avLst/>
          </a:prstGeom>
        </p:spPr>
        <p:txBody>
          <a:bodyPr lIns="0" tIns="0" rIns="0" bIns="0" anchor="ctr" anchorCtr="0"/>
          <a:lstStyle>
            <a:lvl1pPr marL="0" indent="0" algn="l" rtl="0" eaLnBrk="1" fontAlgn="base"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Arial" panose="020B0604020202020204" pitchFamily="34" charset="0"/>
              </a:defRPr>
            </a:lvl1pPr>
            <a:lvl2pPr marL="18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2pPr>
            <a:lvl3pPr marL="36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3pPr>
            <a:lvl4pPr marL="54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4pPr>
            <a:lvl5pPr marL="72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5pPr>
            <a:lvl6pPr marL="2514411"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09"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400"/>
            <a:r>
              <a:rPr lang="en-US" sz="600" i="1" dirty="0">
                <a:solidFill>
                  <a:schemeClr val="bg1">
                    <a:alpha val="50000"/>
                  </a:schemeClr>
                </a:solidFill>
              </a:rPr>
              <a:t>Source: Forbes, Hacker Uploads 10 Billion Passwords to Crime Forum - Report, 2024</a:t>
            </a:r>
          </a:p>
        </p:txBody>
      </p:sp>
    </p:spTree>
    <p:extLst>
      <p:ext uri="{BB962C8B-B14F-4D97-AF65-F5344CB8AC3E}">
        <p14:creationId xmlns:p14="http://schemas.microsoft.com/office/powerpoint/2010/main" val="29760123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630BAB-E598-0BD3-5DC9-999D58B7A7B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0"/>
            <a:ext cx="3331190" cy="5143499"/>
          </a:xfrm>
          <a:prstGeom prst="rect">
            <a:avLst/>
          </a:prstGeom>
        </p:spPr>
      </p:pic>
      <p:sp>
        <p:nvSpPr>
          <p:cNvPr id="9" name="TextBox 8">
            <a:extLst>
              <a:ext uri="{FF2B5EF4-FFF2-40B4-BE49-F238E27FC236}">
                <a16:creationId xmlns:a16="http://schemas.microsoft.com/office/drawing/2014/main" id="{7261BAB2-9B91-C647-9576-5AC2811FAA90}"/>
              </a:ext>
            </a:extLst>
          </p:cNvPr>
          <p:cNvSpPr txBox="1"/>
          <p:nvPr/>
        </p:nvSpPr>
        <p:spPr>
          <a:xfrm>
            <a:off x="4999220" y="763343"/>
            <a:ext cx="3455232" cy="3416320"/>
          </a:xfrm>
          <a:prstGeom prst="rect">
            <a:avLst/>
          </a:prstGeom>
          <a:noFill/>
        </p:spPr>
        <p:txBody>
          <a:bodyPr wrap="square" rtlCol="0">
            <a:spAutoFit/>
          </a:bodyPr>
          <a:lstStyle/>
          <a:p>
            <a:pPr>
              <a:defRPr/>
            </a:pPr>
            <a:r>
              <a:rPr lang="en-US" sz="2400" dirty="0">
                <a:solidFill>
                  <a:srgbClr val="FFFFFF"/>
                </a:solidFill>
                <a:latin typeface="Tw Cen MT" panose="020B0602020104020603"/>
              </a:rPr>
              <a:t>Automated bot attacks prevented with SMS code or on-device prompts</a:t>
            </a:r>
          </a:p>
          <a:p>
            <a:pPr>
              <a:defRPr/>
            </a:pPr>
            <a:br>
              <a:rPr kumimoji="0" lang="en-US" sz="2400" b="0" i="0" u="none" strike="noStrike" kern="1200" cap="none" spc="0" normalizeH="0" baseline="0" noProof="0" dirty="0">
                <a:ln>
                  <a:noFill/>
                </a:ln>
                <a:solidFill>
                  <a:srgbClr val="FFFFFF"/>
                </a:solidFill>
                <a:effectLst/>
                <a:uLnTx/>
                <a:uFillTx/>
                <a:latin typeface="Tw Cen MT" panose="020B0602020104020603"/>
                <a:ea typeface="+mn-ea"/>
                <a:cs typeface="+mn-cs"/>
              </a:rPr>
            </a:br>
            <a:r>
              <a:rPr lang="en-US" sz="2400" dirty="0">
                <a:solidFill>
                  <a:srgbClr val="FFFFFF"/>
                </a:solidFill>
                <a:latin typeface="Tw Cen MT" panose="020B0602020104020603"/>
              </a:rPr>
              <a:t>Bulk phishing attempts thwarted by MFA</a:t>
            </a:r>
          </a:p>
          <a:p>
            <a:pPr>
              <a:defRPr/>
            </a:pPr>
            <a:endParaRPr lang="en-US" sz="2400" dirty="0">
              <a:solidFill>
                <a:srgbClr val="FFFFFF"/>
              </a:solidFill>
              <a:latin typeface="Tw Cen MT" panose="020B0602020104020603"/>
            </a:endParaRPr>
          </a:p>
          <a:p>
            <a:pPr>
              <a:defRPr/>
            </a:pPr>
            <a:r>
              <a:rPr lang="en-US" sz="2400" dirty="0">
                <a:solidFill>
                  <a:srgbClr val="FFFFFF"/>
                </a:solidFill>
                <a:latin typeface="Tw Cen MT" panose="020B0602020104020603"/>
              </a:rPr>
              <a:t>Difficult, targeted attacks stopped by MFA</a:t>
            </a:r>
            <a:endParaRPr kumimoji="0" lang="en-US" sz="2400" b="0" i="0" u="none" strike="noStrike" kern="1200" cap="none" spc="0" normalizeH="0" baseline="0" noProof="0" dirty="0">
              <a:ln>
                <a:noFill/>
              </a:ln>
              <a:solidFill>
                <a:srgbClr val="FFFFFF"/>
              </a:solidFill>
              <a:effectLst/>
              <a:uLnTx/>
              <a:uFillTx/>
              <a:latin typeface="Tw Cen MT" panose="020B0602020104020603"/>
              <a:ea typeface="+mn-ea"/>
              <a:cs typeface="+mn-cs"/>
            </a:endParaRPr>
          </a:p>
        </p:txBody>
      </p:sp>
      <p:sp>
        <p:nvSpPr>
          <p:cNvPr id="5" name="TextBox 4">
            <a:extLst>
              <a:ext uri="{FF2B5EF4-FFF2-40B4-BE49-F238E27FC236}">
                <a16:creationId xmlns:a16="http://schemas.microsoft.com/office/drawing/2014/main" id="{D5914F11-6711-AE5E-081D-C6FF1A279583}"/>
              </a:ext>
            </a:extLst>
          </p:cNvPr>
          <p:cNvSpPr txBox="1"/>
          <p:nvPr/>
        </p:nvSpPr>
        <p:spPr>
          <a:xfrm>
            <a:off x="3361415" y="750292"/>
            <a:ext cx="1637804" cy="707886"/>
          </a:xfrm>
          <a:prstGeom prst="rect">
            <a:avLst/>
          </a:prstGeom>
          <a:noFill/>
        </p:spPr>
        <p:txBody>
          <a:bodyPr wrap="square">
            <a:spAutoFit/>
          </a:bodyPr>
          <a:lstStyle/>
          <a:p>
            <a:pPr algn="r"/>
            <a:r>
              <a:rPr kumimoji="0" lang="en-US" sz="4000" b="1" i="0" u="none" strike="noStrike" kern="1200" cap="none" spc="0" normalizeH="0" baseline="0" noProof="0" dirty="0">
                <a:ln>
                  <a:noFill/>
                </a:ln>
                <a:solidFill>
                  <a:srgbClr val="FFB500"/>
                </a:solidFill>
                <a:effectLst/>
                <a:uLnTx/>
                <a:uFillTx/>
                <a:latin typeface="Tw Cen MT" panose="020B0602020104020603"/>
                <a:ea typeface="+mn-ea"/>
                <a:cs typeface="+mn-cs"/>
              </a:rPr>
              <a:t>99% </a:t>
            </a:r>
            <a:endParaRPr lang="en-US" sz="3600" dirty="0"/>
          </a:p>
        </p:txBody>
      </p:sp>
      <p:sp>
        <p:nvSpPr>
          <p:cNvPr id="7" name="TextBox 6">
            <a:extLst>
              <a:ext uri="{FF2B5EF4-FFF2-40B4-BE49-F238E27FC236}">
                <a16:creationId xmlns:a16="http://schemas.microsoft.com/office/drawing/2014/main" id="{39066D9F-D3D5-D113-C74C-4A0DC2F97B57}"/>
              </a:ext>
            </a:extLst>
          </p:cNvPr>
          <p:cNvSpPr txBox="1"/>
          <p:nvPr/>
        </p:nvSpPr>
        <p:spPr>
          <a:xfrm>
            <a:off x="3500203" y="2178644"/>
            <a:ext cx="1499016" cy="707886"/>
          </a:xfrm>
          <a:prstGeom prst="rect">
            <a:avLst/>
          </a:prstGeom>
          <a:noFill/>
        </p:spPr>
        <p:txBody>
          <a:bodyPr wrap="square">
            <a:spAutoFit/>
          </a:bodyPr>
          <a:lstStyle/>
          <a:p>
            <a:pPr algn="r"/>
            <a:r>
              <a:rPr kumimoji="0" lang="en-US" sz="4000" b="1" i="0" u="none" strike="noStrike" kern="1200" cap="none" spc="0" normalizeH="0" baseline="0" noProof="0" dirty="0">
                <a:ln>
                  <a:noFill/>
                </a:ln>
                <a:solidFill>
                  <a:srgbClr val="FFB500"/>
                </a:solidFill>
                <a:effectLst/>
                <a:uLnTx/>
                <a:uFillTx/>
                <a:latin typeface="Tw Cen MT" panose="020B0602020104020603"/>
                <a:ea typeface="+mn-ea"/>
                <a:cs typeface="+mn-cs"/>
              </a:rPr>
              <a:t>96% </a:t>
            </a:r>
            <a:endParaRPr lang="en-US" sz="3600" dirty="0"/>
          </a:p>
        </p:txBody>
      </p:sp>
      <p:sp>
        <p:nvSpPr>
          <p:cNvPr id="10" name="TextBox 9">
            <a:extLst>
              <a:ext uri="{FF2B5EF4-FFF2-40B4-BE49-F238E27FC236}">
                <a16:creationId xmlns:a16="http://schemas.microsoft.com/office/drawing/2014/main" id="{689679CF-8C59-2258-3458-D8AD11DB5BAD}"/>
              </a:ext>
            </a:extLst>
          </p:cNvPr>
          <p:cNvSpPr txBox="1"/>
          <p:nvPr/>
        </p:nvSpPr>
        <p:spPr>
          <a:xfrm>
            <a:off x="3500203" y="3277878"/>
            <a:ext cx="1499016" cy="707886"/>
          </a:xfrm>
          <a:prstGeom prst="rect">
            <a:avLst/>
          </a:prstGeom>
          <a:noFill/>
        </p:spPr>
        <p:txBody>
          <a:bodyPr wrap="square">
            <a:spAutoFit/>
          </a:bodyPr>
          <a:lstStyle/>
          <a:p>
            <a:pPr algn="r"/>
            <a:r>
              <a:rPr kumimoji="0" lang="en-US" sz="4000" b="1" i="0" u="none" strike="noStrike" kern="1200" cap="none" spc="0" normalizeH="0" baseline="0" noProof="0" dirty="0">
                <a:ln>
                  <a:noFill/>
                </a:ln>
                <a:solidFill>
                  <a:srgbClr val="FFB500"/>
                </a:solidFill>
                <a:effectLst/>
                <a:uLnTx/>
                <a:uFillTx/>
                <a:latin typeface="Tw Cen MT" panose="020B0602020104020603"/>
                <a:ea typeface="+mn-ea"/>
                <a:cs typeface="+mn-cs"/>
              </a:rPr>
              <a:t>76% </a:t>
            </a:r>
            <a:endParaRPr lang="en-US" sz="3600" dirty="0"/>
          </a:p>
        </p:txBody>
      </p:sp>
      <p:sp>
        <p:nvSpPr>
          <p:cNvPr id="11" name="Footer Placeholder 3">
            <a:extLst>
              <a:ext uri="{FF2B5EF4-FFF2-40B4-BE49-F238E27FC236}">
                <a16:creationId xmlns:a16="http://schemas.microsoft.com/office/drawing/2014/main" id="{81C1F075-E686-2D92-C2C6-DC80E56ED5B1}"/>
              </a:ext>
            </a:extLst>
          </p:cNvPr>
          <p:cNvSpPr txBox="1">
            <a:spLocks/>
          </p:cNvSpPr>
          <p:nvPr/>
        </p:nvSpPr>
        <p:spPr>
          <a:xfrm>
            <a:off x="3061985" y="5024312"/>
            <a:ext cx="3020058" cy="92333"/>
          </a:xfrm>
          <a:prstGeom prst="rect">
            <a:avLst/>
          </a:prstGeom>
          <a:noFill/>
        </p:spPr>
        <p:txBody>
          <a:bodyPr vert="horz" wrap="none" lIns="0" tIns="0" rIns="0" bIns="0" rtlCol="0" anchor="ctr">
            <a:spAutoFit/>
          </a:bodyPr>
          <a:lstStyle>
            <a:defPPr>
              <a:defRPr lang="en-US"/>
            </a:defPPr>
            <a:lvl1pPr algn="ctr" defTabSz="685800" rtl="0" eaLnBrk="1" fontAlgn="auto" hangingPunct="1">
              <a:spcBef>
                <a:spcPts val="0"/>
              </a:spcBef>
              <a:spcAft>
                <a:spcPts val="0"/>
              </a:spcAft>
              <a:defRPr sz="600" kern="1200">
                <a:solidFill>
                  <a:schemeClr val="tx1">
                    <a:alpha val="25000"/>
                  </a:schemeClr>
                </a:solidFill>
                <a:latin typeface="+mj-lt"/>
                <a:ea typeface="+mn-ea"/>
                <a:cs typeface="+mn-cs"/>
              </a:defRPr>
            </a:lvl1pPr>
            <a:lvl2pPr marL="342900" indent="1143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2pPr>
            <a:lvl3pPr marL="685800" indent="2286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3pPr>
            <a:lvl4pPr marL="1028700" indent="3429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4pPr>
            <a:lvl5pPr marL="1371600" indent="4572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5pPr>
            <a:lvl6pPr marL="2286000" algn="l" defTabSz="914400" rtl="0" eaLnBrk="1" latinLnBrk="0" hangingPunct="1">
              <a:defRPr sz="1300" kern="1200">
                <a:solidFill>
                  <a:schemeClr val="tx1"/>
                </a:solidFill>
                <a:latin typeface="Rockwell" panose="02060603020205020403" pitchFamily="18" charset="77"/>
                <a:ea typeface="+mn-ea"/>
                <a:cs typeface="+mn-cs"/>
              </a:defRPr>
            </a:lvl6pPr>
            <a:lvl7pPr marL="2743200" algn="l" defTabSz="914400" rtl="0" eaLnBrk="1" latinLnBrk="0" hangingPunct="1">
              <a:defRPr sz="1300" kern="1200">
                <a:solidFill>
                  <a:schemeClr val="tx1"/>
                </a:solidFill>
                <a:latin typeface="Rockwell" panose="02060603020205020403" pitchFamily="18" charset="77"/>
                <a:ea typeface="+mn-ea"/>
                <a:cs typeface="+mn-cs"/>
              </a:defRPr>
            </a:lvl7pPr>
            <a:lvl8pPr marL="3200400" algn="l" defTabSz="914400" rtl="0" eaLnBrk="1" latinLnBrk="0" hangingPunct="1">
              <a:defRPr sz="1300" kern="1200">
                <a:solidFill>
                  <a:schemeClr val="tx1"/>
                </a:solidFill>
                <a:latin typeface="Rockwell" panose="02060603020205020403" pitchFamily="18" charset="77"/>
                <a:ea typeface="+mn-ea"/>
                <a:cs typeface="+mn-cs"/>
              </a:defRPr>
            </a:lvl8pPr>
            <a:lvl9pPr marL="3657600" algn="l" defTabSz="914400" rtl="0" eaLnBrk="1" latinLnBrk="0" hangingPunct="1">
              <a:defRPr sz="1300" kern="1200">
                <a:solidFill>
                  <a:schemeClr val="tx1"/>
                </a:solidFill>
                <a:latin typeface="Rockwell" panose="02060603020205020403" pitchFamily="18" charset="77"/>
                <a:ea typeface="+mn-ea"/>
                <a:cs typeface="+mn-cs"/>
              </a:defRPr>
            </a:lvl9pPr>
          </a:lstStyle>
          <a:p>
            <a:pPr>
              <a:defRPr/>
            </a:pPr>
            <a:r>
              <a:rPr lang="en-US" sz="600" dirty="0">
                <a:solidFill>
                  <a:schemeClr val="bg1">
                    <a:alpha val="32000"/>
                  </a:schemeClr>
                </a:solidFill>
              </a:rPr>
              <a:t>Proprietary and CONFIDENTIAL. Do Not Distribute. © 2024 Optiv Security Inc. All Rights Reserved.</a:t>
            </a:r>
          </a:p>
        </p:txBody>
      </p:sp>
      <p:grpSp>
        <p:nvGrpSpPr>
          <p:cNvPr id="18" name="Group 17">
            <a:extLst>
              <a:ext uri="{FF2B5EF4-FFF2-40B4-BE49-F238E27FC236}">
                <a16:creationId xmlns:a16="http://schemas.microsoft.com/office/drawing/2014/main" id="{71D239D4-BDC5-F934-0E01-FC6CB31DCD46}"/>
              </a:ext>
            </a:extLst>
          </p:cNvPr>
          <p:cNvGrpSpPr/>
          <p:nvPr/>
        </p:nvGrpSpPr>
        <p:grpSpPr>
          <a:xfrm>
            <a:off x="152686" y="1605915"/>
            <a:ext cx="2961178" cy="2650849"/>
            <a:chOff x="152686" y="1605915"/>
            <a:chExt cx="2961178" cy="2650849"/>
          </a:xfrm>
        </p:grpSpPr>
        <p:sp>
          <p:nvSpPr>
            <p:cNvPr id="32" name="Rectangle 31">
              <a:extLst>
                <a:ext uri="{FF2B5EF4-FFF2-40B4-BE49-F238E27FC236}">
                  <a16:creationId xmlns:a16="http://schemas.microsoft.com/office/drawing/2014/main" id="{0760210D-A188-57BF-6858-40BD5AABCC14}"/>
                </a:ext>
              </a:extLst>
            </p:cNvPr>
            <p:cNvSpPr/>
            <p:nvPr/>
          </p:nvSpPr>
          <p:spPr>
            <a:xfrm>
              <a:off x="204565" y="1694323"/>
              <a:ext cx="2400323" cy="482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accent1">
                    <a:lumMod val="75000"/>
                  </a:schemeClr>
                </a:solidFill>
                <a:latin typeface="Tw Cen MT" panose="020B0602020104020603" pitchFamily="34" charset="77"/>
              </a:endParaRPr>
            </a:p>
          </p:txBody>
        </p:sp>
        <p:sp>
          <p:nvSpPr>
            <p:cNvPr id="15" name="Rectangle 14">
              <a:extLst>
                <a:ext uri="{FF2B5EF4-FFF2-40B4-BE49-F238E27FC236}">
                  <a16:creationId xmlns:a16="http://schemas.microsoft.com/office/drawing/2014/main" id="{0607B6F7-8299-EA2C-5DE2-E4A9A0254666}"/>
                </a:ext>
              </a:extLst>
            </p:cNvPr>
            <p:cNvSpPr/>
            <p:nvPr/>
          </p:nvSpPr>
          <p:spPr>
            <a:xfrm>
              <a:off x="204565" y="2247573"/>
              <a:ext cx="2857420" cy="482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accent1">
                    <a:lumMod val="75000"/>
                  </a:schemeClr>
                </a:solidFill>
                <a:latin typeface="Tw Cen MT" panose="020B0602020104020603" pitchFamily="34" charset="77"/>
              </a:endParaRPr>
            </a:p>
          </p:txBody>
        </p:sp>
        <p:sp>
          <p:nvSpPr>
            <p:cNvPr id="16" name="Rectangle 15">
              <a:extLst>
                <a:ext uri="{FF2B5EF4-FFF2-40B4-BE49-F238E27FC236}">
                  <a16:creationId xmlns:a16="http://schemas.microsoft.com/office/drawing/2014/main" id="{0F451EC2-D029-E66C-0FA7-339494591221}"/>
                </a:ext>
              </a:extLst>
            </p:cNvPr>
            <p:cNvSpPr/>
            <p:nvPr/>
          </p:nvSpPr>
          <p:spPr>
            <a:xfrm>
              <a:off x="204565" y="2800823"/>
              <a:ext cx="1539712" cy="482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accent1">
                    <a:lumMod val="75000"/>
                  </a:schemeClr>
                </a:solidFill>
                <a:latin typeface="Tw Cen MT" panose="020B0602020104020603" pitchFamily="34" charset="77"/>
              </a:endParaRPr>
            </a:p>
          </p:txBody>
        </p:sp>
        <p:sp>
          <p:nvSpPr>
            <p:cNvPr id="17" name="Rectangle 16">
              <a:extLst>
                <a:ext uri="{FF2B5EF4-FFF2-40B4-BE49-F238E27FC236}">
                  <a16:creationId xmlns:a16="http://schemas.microsoft.com/office/drawing/2014/main" id="{1A0A5B60-9806-3BA6-9C2C-68E900D63608}"/>
                </a:ext>
              </a:extLst>
            </p:cNvPr>
            <p:cNvSpPr/>
            <p:nvPr/>
          </p:nvSpPr>
          <p:spPr>
            <a:xfrm>
              <a:off x="204565" y="3354073"/>
              <a:ext cx="1339926" cy="482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accent1">
                    <a:lumMod val="75000"/>
                  </a:schemeClr>
                </a:solidFill>
                <a:latin typeface="Tw Cen MT" panose="020B0602020104020603" pitchFamily="34" charset="77"/>
              </a:endParaRPr>
            </a:p>
          </p:txBody>
        </p:sp>
        <p:sp>
          <p:nvSpPr>
            <p:cNvPr id="13" name="Title 2">
              <a:extLst>
                <a:ext uri="{FF2B5EF4-FFF2-40B4-BE49-F238E27FC236}">
                  <a16:creationId xmlns:a16="http://schemas.microsoft.com/office/drawing/2014/main" id="{476ACCB5-1CBB-4F45-AD82-96398B764DBD}"/>
                </a:ext>
              </a:extLst>
            </p:cNvPr>
            <p:cNvSpPr txBox="1">
              <a:spLocks/>
            </p:cNvSpPr>
            <p:nvPr/>
          </p:nvSpPr>
          <p:spPr>
            <a:xfrm>
              <a:off x="152686" y="1605915"/>
              <a:ext cx="2961178" cy="2650849"/>
            </a:xfrm>
            <a:prstGeom prst="rect">
              <a:avLst/>
            </a:prstGeom>
          </p:spPr>
          <p:txBody>
            <a:bodyPr/>
            <a:lstStyle>
              <a:lvl1pPr algn="l" rtl="0" eaLnBrk="1" fontAlgn="base" hangingPunct="1">
                <a:lnSpc>
                  <a:spcPct val="90000"/>
                </a:lnSpc>
                <a:spcBef>
                  <a:spcPct val="0"/>
                </a:spcBef>
                <a:spcAft>
                  <a:spcPct val="0"/>
                </a:spcAft>
                <a:defRPr lang="en-US" sz="2800" b="1" kern="1200" cap="none" baseline="0" dirty="0" smtClean="0">
                  <a:solidFill>
                    <a:schemeClr val="accent1"/>
                  </a:solidFill>
                  <a:latin typeface="+mj-lt"/>
                  <a:ea typeface="+mj-ea"/>
                  <a:cs typeface="Arial" panose="020B0604020202020204" pitchFamily="34" charset="0"/>
                </a:defRPr>
              </a:lvl1pPr>
              <a:lvl2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2pPr>
              <a:lvl3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3pPr>
              <a:lvl4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4pPr>
              <a:lvl5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5pPr>
              <a:lvl6pPr marL="457166"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6pPr>
              <a:lvl7pPr marL="914333"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7pPr>
              <a:lvl8pPr marL="1371498"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8pPr>
              <a:lvl9pPr marL="1828664"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9pPr>
            </a:lstStyle>
            <a:p>
              <a:pPr marL="0" marR="0" lvl="0" indent="0" defTabSz="914400" rtl="0" eaLnBrk="1" fontAlgn="ctr" latinLnBrk="0" hangingPunct="1">
                <a:lnSpc>
                  <a:spcPct val="100000"/>
                </a:lnSpc>
                <a:spcBef>
                  <a:spcPts val="0"/>
                </a:spcBef>
                <a:spcAft>
                  <a:spcPct val="0"/>
                </a:spcAft>
                <a:buClrTx/>
                <a:buSzTx/>
                <a:buFontTx/>
                <a:buNone/>
                <a:tabLst/>
                <a:defRPr/>
              </a:pPr>
              <a:r>
                <a:rPr kumimoji="0" lang="en-US" sz="3600" u="none" strike="noStrike" kern="1200" cap="none" spc="0" normalizeH="0" baseline="0" noProof="0" dirty="0">
                  <a:ln>
                    <a:noFill/>
                  </a:ln>
                  <a:solidFill>
                    <a:schemeClr val="tx1"/>
                  </a:solidFill>
                  <a:effectLst/>
                  <a:uLnTx/>
                  <a:uFillTx/>
                  <a:latin typeface="Tw Cen MT" panose="020B0602020104020603"/>
                  <a:ea typeface="+mj-ea"/>
                </a:rPr>
                <a:t>Multi-Factor Authentication Success Stories</a:t>
              </a:r>
            </a:p>
          </p:txBody>
        </p:sp>
      </p:grpSp>
      <p:sp>
        <p:nvSpPr>
          <p:cNvPr id="19" name="Text Placeholder 6">
            <a:extLst>
              <a:ext uri="{FF2B5EF4-FFF2-40B4-BE49-F238E27FC236}">
                <a16:creationId xmlns:a16="http://schemas.microsoft.com/office/drawing/2014/main" id="{C0B78AF4-1847-3BE2-E3E0-FE9F05515916}"/>
              </a:ext>
            </a:extLst>
          </p:cNvPr>
          <p:cNvSpPr txBox="1">
            <a:spLocks/>
          </p:cNvSpPr>
          <p:nvPr/>
        </p:nvSpPr>
        <p:spPr>
          <a:xfrm>
            <a:off x="204565" y="4881781"/>
            <a:ext cx="7477200" cy="92333"/>
          </a:xfrm>
          <a:prstGeom prst="rect">
            <a:avLst/>
          </a:prstGeom>
        </p:spPr>
        <p:txBody>
          <a:bodyPr lIns="0" tIns="0" rIns="0" bIns="0" anchor="ctr" anchorCtr="0"/>
          <a:lstStyle>
            <a:lvl1pPr marL="0" indent="0" algn="l" rtl="0" eaLnBrk="1" fontAlgn="base"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Arial" panose="020B0604020202020204" pitchFamily="34" charset="0"/>
              </a:defRPr>
            </a:lvl1pPr>
            <a:lvl2pPr marL="18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2pPr>
            <a:lvl3pPr marL="36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3pPr>
            <a:lvl4pPr marL="54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4pPr>
            <a:lvl5pPr marL="72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5pPr>
            <a:lvl6pPr marL="2514411"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09"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400"/>
            <a:r>
              <a:rPr lang="en-US" sz="600" i="1" dirty="0">
                <a:solidFill>
                  <a:schemeClr val="bg1">
                    <a:alpha val="50000"/>
                  </a:schemeClr>
                </a:solidFill>
              </a:rPr>
              <a:t>Source: Evaluating Login Challenges as a Defense Against Account Takeover, Google, 2019</a:t>
            </a:r>
          </a:p>
        </p:txBody>
      </p:sp>
      <p:sp>
        <p:nvSpPr>
          <p:cNvPr id="2" name="Text Placeholder 11">
            <a:extLst>
              <a:ext uri="{FF2B5EF4-FFF2-40B4-BE49-F238E27FC236}">
                <a16:creationId xmlns:a16="http://schemas.microsoft.com/office/drawing/2014/main" id="{D59AA2B8-8E70-5675-581A-5D1043C723A0}"/>
              </a:ext>
            </a:extLst>
          </p:cNvPr>
          <p:cNvSpPr txBox="1">
            <a:spLocks/>
          </p:cNvSpPr>
          <p:nvPr/>
        </p:nvSpPr>
        <p:spPr>
          <a:xfrm>
            <a:off x="3842088" y="4484154"/>
            <a:ext cx="4917899" cy="253253"/>
          </a:xfrm>
          <a:prstGeom prst="rect">
            <a:avLst/>
          </a:prstGeom>
        </p:spPr>
        <p:txBody>
          <a:bodyPr lIns="0" rIns="0"/>
          <a:lstStyle>
            <a:lvl1pPr marL="0" indent="0" algn="l" rtl="0" eaLnBrk="1" fontAlgn="base"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Arial" panose="020B0604020202020204" pitchFamily="34" charset="0"/>
              </a:defRPr>
            </a:lvl1pPr>
            <a:lvl2pPr marL="18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2pPr>
            <a:lvl3pPr marL="36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3pPr>
            <a:lvl4pPr marL="54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4pPr>
            <a:lvl5pPr marL="72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5pPr>
            <a:lvl6pPr marL="2514411"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09"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400">
              <a:spcAft>
                <a:spcPts val="0"/>
              </a:spcAft>
            </a:pPr>
            <a:r>
              <a:rPr lang="en-US" sz="600" b="1" dirty="0">
                <a:solidFill>
                  <a:schemeClr val="bg1"/>
                </a:solidFill>
              </a:rPr>
              <a:t>Learn more about MFA:</a:t>
            </a:r>
          </a:p>
          <a:p>
            <a:pPr defTabSz="914400">
              <a:spcAft>
                <a:spcPts val="0"/>
              </a:spcAft>
              <a:buClr>
                <a:schemeClr val="bg1"/>
              </a:buClr>
            </a:pPr>
            <a:r>
              <a:rPr lang="en-US" sz="600" dirty="0">
                <a:solidFill>
                  <a:schemeClr val="accent6"/>
                </a:solidFill>
                <a:hlinkClick r:id="rId6">
                  <a:extLst>
                    <a:ext uri="{A12FA001-AC4F-418D-AE19-62706E023703}">
                      <ahyp:hlinkClr xmlns:ahyp="http://schemas.microsoft.com/office/drawing/2018/hyperlinkcolor" val="tx"/>
                    </a:ext>
                  </a:extLst>
                </a:hlinkClick>
              </a:rPr>
              <a:t>https://www.optiv.com/cybersecurity-dictionary/2fa-and-mfa</a:t>
            </a:r>
            <a:endParaRPr lang="en-US" sz="600" dirty="0">
              <a:solidFill>
                <a:schemeClr val="accent6"/>
              </a:solidFill>
            </a:endParaRPr>
          </a:p>
        </p:txBody>
      </p:sp>
    </p:spTree>
    <p:custDataLst>
      <p:custData r:id="rId1"/>
      <p:custData r:id="rId2"/>
    </p:custDataLst>
    <p:extLst>
      <p:ext uri="{BB962C8B-B14F-4D97-AF65-F5344CB8AC3E}">
        <p14:creationId xmlns:p14="http://schemas.microsoft.com/office/powerpoint/2010/main" val="15951474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13">
            <a:extLst>
              <a:ext uri="{FF2B5EF4-FFF2-40B4-BE49-F238E27FC236}">
                <a16:creationId xmlns:a16="http://schemas.microsoft.com/office/drawing/2014/main" id="{3EE93D9A-D6AB-12F7-96A7-A88AF48662B8}"/>
              </a:ext>
            </a:extLst>
          </p:cNvPr>
          <p:cNvGraphicFramePr>
            <a:graphicFrameLocks noGrp="1"/>
          </p:cNvGraphicFramePr>
          <p:nvPr>
            <p:extLst>
              <p:ext uri="{D42A27DB-BD31-4B8C-83A1-F6EECF244321}">
                <p14:modId xmlns:p14="http://schemas.microsoft.com/office/powerpoint/2010/main" val="3436821226"/>
              </p:ext>
            </p:extLst>
          </p:nvPr>
        </p:nvGraphicFramePr>
        <p:xfrm>
          <a:off x="419100" y="1169101"/>
          <a:ext cx="8273631" cy="3200745"/>
        </p:xfrm>
        <a:graphic>
          <a:graphicData uri="http://schemas.openxmlformats.org/drawingml/2006/table">
            <a:tbl>
              <a:tblPr firstRow="1" bandRow="1">
                <a:tableStyleId>{5C22544A-7EE6-4342-B048-85BDC9FD1C3A}</a:tableStyleId>
              </a:tblPr>
              <a:tblGrid>
                <a:gridCol w="2757877">
                  <a:extLst>
                    <a:ext uri="{9D8B030D-6E8A-4147-A177-3AD203B41FA5}">
                      <a16:colId xmlns:a16="http://schemas.microsoft.com/office/drawing/2014/main" val="1903869384"/>
                    </a:ext>
                  </a:extLst>
                </a:gridCol>
                <a:gridCol w="2757877">
                  <a:extLst>
                    <a:ext uri="{9D8B030D-6E8A-4147-A177-3AD203B41FA5}">
                      <a16:colId xmlns:a16="http://schemas.microsoft.com/office/drawing/2014/main" val="1507907606"/>
                    </a:ext>
                  </a:extLst>
                </a:gridCol>
                <a:gridCol w="2757877">
                  <a:extLst>
                    <a:ext uri="{9D8B030D-6E8A-4147-A177-3AD203B41FA5}">
                      <a16:colId xmlns:a16="http://schemas.microsoft.com/office/drawing/2014/main" val="3856410509"/>
                    </a:ext>
                  </a:extLst>
                </a:gridCol>
              </a:tblGrid>
              <a:tr h="531205">
                <a:tc>
                  <a:txBody>
                    <a:bodyPr/>
                    <a:lstStyle/>
                    <a:p>
                      <a:pPr marL="117475" indent="0" algn="ctr" defTabSz="914333" rtl="0" eaLnBrk="1" latinLnBrk="0" hangingPunct="1">
                        <a:spcAft>
                          <a:spcPts val="300"/>
                        </a:spcAft>
                        <a:buFont typeface="Arial" panose="020B0604020202020204" pitchFamily="34" charset="0"/>
                        <a:buNone/>
                        <a:tabLst/>
                      </a:pPr>
                      <a:r>
                        <a:rPr lang="en-US" sz="1600" b="1" i="0" kern="1200" dirty="0">
                          <a:solidFill>
                            <a:schemeClr val="bg1"/>
                          </a:solidFill>
                          <a:effectLst/>
                          <a:latin typeface="Tw Cen MT" panose="020B0602020104020603" pitchFamily="34" charset="77"/>
                          <a:ea typeface="+mn-ea"/>
                          <a:cs typeface="+mn-cs"/>
                        </a:rPr>
                        <a:t>Availability</a:t>
                      </a:r>
                    </a:p>
                  </a:txBody>
                  <a:tcPr marR="182880" anchor="ctr">
                    <a:lnL w="12700" cmpd="sng">
                      <a:noFill/>
                    </a:lnL>
                    <a:lnR w="6350" cap="flat" cmpd="sng" algn="ctr">
                      <a:solidFill>
                        <a:schemeClr val="bg1"/>
                      </a:solidFill>
                      <a:prstDash val="solid"/>
                      <a:round/>
                      <a:headEnd type="none" w="med" len="med"/>
                      <a:tailEnd type="none" w="med" len="med"/>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173038" indent="0" algn="ctr" defTabSz="914333" rtl="0" eaLnBrk="1" latinLnBrk="0" hangingPunct="1">
                        <a:spcAft>
                          <a:spcPts val="300"/>
                        </a:spcAft>
                        <a:buFont typeface="Arial" panose="020B0604020202020204" pitchFamily="34" charset="0"/>
                        <a:buNone/>
                        <a:tabLst/>
                      </a:pPr>
                      <a:r>
                        <a:rPr lang="en-US" sz="1600" b="1" i="0" kern="1200" dirty="0">
                          <a:solidFill>
                            <a:schemeClr val="bg1"/>
                          </a:solidFill>
                          <a:effectLst/>
                          <a:latin typeface="Tw Cen MT" panose="020B0602020104020603" pitchFamily="34" charset="77"/>
                          <a:ea typeface="+mn-ea"/>
                          <a:cs typeface="+mn-cs"/>
                        </a:rPr>
                        <a:t>Prioritization</a:t>
                      </a:r>
                    </a:p>
                  </a:txBody>
                  <a:tcPr marR="18288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117475" indent="0" algn="ctr" defTabSz="914333" rtl="0" eaLnBrk="1" latinLnBrk="0" hangingPunct="1">
                        <a:spcAft>
                          <a:spcPts val="300"/>
                        </a:spcAft>
                        <a:buFont typeface="Arial" panose="020B0604020202020204" pitchFamily="34" charset="0"/>
                        <a:buNone/>
                        <a:tabLst/>
                      </a:pPr>
                      <a:r>
                        <a:rPr lang="en-US" sz="1600" b="1" i="0" kern="1200" dirty="0">
                          <a:solidFill>
                            <a:schemeClr val="bg1"/>
                          </a:solidFill>
                          <a:effectLst/>
                          <a:latin typeface="Tw Cen MT" panose="020B0602020104020603" pitchFamily="34" charset="77"/>
                          <a:ea typeface="+mn-ea"/>
                          <a:cs typeface="+mn-cs"/>
                        </a:rPr>
                        <a:t>Diligence</a:t>
                      </a:r>
                    </a:p>
                  </a:txBody>
                  <a:tcPr anchor="ctr">
                    <a:lnL w="6350" cap="flat" cmpd="sng" algn="ctr">
                      <a:solidFill>
                        <a:schemeClr val="bg1"/>
                      </a:solidFill>
                      <a:prstDash val="solid"/>
                      <a:round/>
                      <a:headEnd type="none" w="med" len="med"/>
                      <a:tailEnd type="none" w="med" len="med"/>
                    </a:lnL>
                    <a:lnR w="12700" cmpd="sng">
                      <a:noFill/>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extLst>
                  <a:ext uri="{0D108BD9-81ED-4DB2-BD59-A6C34878D82A}">
                    <a16:rowId xmlns:a16="http://schemas.microsoft.com/office/drawing/2014/main" val="3652565124"/>
                  </a:ext>
                </a:extLst>
              </a:tr>
              <a:tr h="961550">
                <a:tc>
                  <a:txBody>
                    <a:bodyPr/>
                    <a:lstStyle/>
                    <a:p>
                      <a:pPr marL="0" marR="0" lvl="0" indent="0" algn="l" defTabSz="914333" rtl="0" eaLnBrk="1" fontAlgn="auto" latinLnBrk="0" hangingPunct="1">
                        <a:lnSpc>
                          <a:spcPct val="100000"/>
                        </a:lnSpc>
                        <a:spcBef>
                          <a:spcPts val="0"/>
                        </a:spcBef>
                        <a:spcAft>
                          <a:spcPts val="500"/>
                        </a:spcAft>
                        <a:buClrTx/>
                        <a:buSzTx/>
                        <a:buFont typeface="Arial" panose="020B0604020202020204" pitchFamily="34" charset="0"/>
                        <a:buNone/>
                        <a:tabLst/>
                        <a:defRPr/>
                      </a:pPr>
                      <a:r>
                        <a:rPr lang="en-US" sz="1200" b="1" i="0" kern="1200" dirty="0">
                          <a:solidFill>
                            <a:schemeClr val="accent1"/>
                          </a:solidFill>
                          <a:effectLst/>
                          <a:latin typeface="Tw Cen MT" panose="020B0602020104020603" pitchFamily="34" charset="77"/>
                          <a:ea typeface="+mn-ea"/>
                          <a:cs typeface="+mn-cs"/>
                        </a:rPr>
                        <a:t>Not every account or device </a:t>
                      </a:r>
                      <a:br>
                        <a:rPr lang="en-US" sz="1200" b="1" i="0" kern="1200" dirty="0">
                          <a:solidFill>
                            <a:schemeClr val="accent1"/>
                          </a:solidFill>
                          <a:effectLst/>
                          <a:latin typeface="Tw Cen MT" panose="020B0602020104020603" pitchFamily="34" charset="77"/>
                          <a:ea typeface="+mn-ea"/>
                          <a:cs typeface="+mn-cs"/>
                        </a:rPr>
                      </a:br>
                      <a:r>
                        <a:rPr lang="en-US" sz="1200" b="1" i="0" kern="1200" dirty="0">
                          <a:solidFill>
                            <a:schemeClr val="accent1"/>
                          </a:solidFill>
                          <a:effectLst/>
                          <a:latin typeface="Tw Cen MT" panose="020B0602020104020603" pitchFamily="34" charset="77"/>
                          <a:ea typeface="+mn-ea"/>
                          <a:cs typeface="+mn-cs"/>
                        </a:rPr>
                        <a:t>offers MFA</a:t>
                      </a:r>
                    </a:p>
                    <a:p>
                      <a:pPr marL="117475" marR="0" lvl="1" indent="-109538" algn="l" defTabSz="914333" rtl="0" eaLnBrk="1" fontAlgn="auto" latinLnBrk="0" hangingPunct="1">
                        <a:lnSpc>
                          <a:spcPct val="100000"/>
                        </a:lnSpc>
                        <a:spcBef>
                          <a:spcPts val="0"/>
                        </a:spcBef>
                        <a:spcAft>
                          <a:spcPts val="1100"/>
                        </a:spcAft>
                        <a:buClrTx/>
                        <a:buSzTx/>
                        <a:buFont typeface="Arial" panose="020B0604020202020204" pitchFamily="34" charset="0"/>
                        <a:buChar char="•"/>
                        <a:tabLst/>
                        <a:defRPr/>
                      </a:pPr>
                      <a:r>
                        <a:rPr lang="en-US" sz="1200" b="0" i="0" kern="1200" dirty="0">
                          <a:solidFill>
                            <a:schemeClr val="bg2">
                              <a:lumMod val="10000"/>
                            </a:schemeClr>
                          </a:solidFill>
                          <a:effectLst/>
                          <a:latin typeface="Tw Cen MT" panose="020B0602020104020603" pitchFamily="34" charset="77"/>
                          <a:ea typeface="+mn-ea"/>
                          <a:cs typeface="+mn-cs"/>
                        </a:rPr>
                        <a:t>Stay abreast of security updates that may enable the functionality</a:t>
                      </a:r>
                    </a:p>
                    <a:p>
                      <a:pPr marL="0" marR="0" lvl="0" indent="0" algn="l" defTabSz="914333" rtl="0" eaLnBrk="1" fontAlgn="auto" latinLnBrk="0" hangingPunct="1">
                        <a:lnSpc>
                          <a:spcPct val="100000"/>
                        </a:lnSpc>
                        <a:spcBef>
                          <a:spcPts val="0"/>
                        </a:spcBef>
                        <a:spcAft>
                          <a:spcPts val="500"/>
                        </a:spcAft>
                        <a:buClrTx/>
                        <a:buSzTx/>
                        <a:buFont typeface="Arial" panose="020B0604020202020204" pitchFamily="34" charset="0"/>
                        <a:buNone/>
                        <a:tabLst/>
                        <a:defRPr/>
                      </a:pPr>
                      <a:r>
                        <a:rPr lang="en-US" sz="1200" b="1" i="0" kern="1200" dirty="0">
                          <a:solidFill>
                            <a:schemeClr val="accent1"/>
                          </a:solidFill>
                          <a:effectLst/>
                          <a:latin typeface="Tw Cen MT" panose="020B0602020104020603" pitchFamily="34" charset="77"/>
                          <a:ea typeface="+mn-ea"/>
                          <a:cs typeface="+mn-cs"/>
                        </a:rPr>
                        <a:t>Common types of accounts </a:t>
                      </a:r>
                      <a:br>
                        <a:rPr lang="en-US" sz="1200" b="1" i="0" kern="1200" dirty="0">
                          <a:solidFill>
                            <a:schemeClr val="accent1"/>
                          </a:solidFill>
                          <a:effectLst/>
                          <a:latin typeface="Tw Cen MT" panose="020B0602020104020603" pitchFamily="34" charset="77"/>
                          <a:ea typeface="+mn-ea"/>
                          <a:cs typeface="+mn-cs"/>
                        </a:rPr>
                      </a:br>
                      <a:r>
                        <a:rPr lang="en-US" sz="1200" b="1" i="0" kern="1200" dirty="0">
                          <a:solidFill>
                            <a:schemeClr val="accent1"/>
                          </a:solidFill>
                          <a:effectLst/>
                          <a:latin typeface="Tw Cen MT" panose="020B0602020104020603" pitchFamily="34" charset="77"/>
                          <a:ea typeface="+mn-ea"/>
                          <a:cs typeface="+mn-cs"/>
                        </a:rPr>
                        <a:t>that offer MFA:</a:t>
                      </a:r>
                    </a:p>
                    <a:p>
                      <a:pPr marL="117475" marR="0" lvl="1" indent="-109538" algn="l" defTabSz="914333" rtl="0" eaLnBrk="1" fontAlgn="auto" latinLnBrk="0" hangingPunct="1">
                        <a:lnSpc>
                          <a:spcPct val="100000"/>
                        </a:lnSpc>
                        <a:spcBef>
                          <a:spcPts val="0"/>
                        </a:spcBef>
                        <a:spcAft>
                          <a:spcPts val="500"/>
                        </a:spcAft>
                        <a:buClrTx/>
                        <a:buSzTx/>
                        <a:buFont typeface="Arial" panose="020B0604020202020204" pitchFamily="34" charset="0"/>
                        <a:buChar char="•"/>
                        <a:tabLst/>
                        <a:defRPr/>
                      </a:pPr>
                      <a:r>
                        <a:rPr lang="en-US" sz="1200" b="0" i="0" kern="1200" dirty="0">
                          <a:solidFill>
                            <a:schemeClr val="bg2">
                              <a:lumMod val="10000"/>
                            </a:schemeClr>
                          </a:solidFill>
                          <a:effectLst/>
                          <a:latin typeface="Tw Cen MT" panose="020B0602020104020603" pitchFamily="34" charset="77"/>
                          <a:ea typeface="+mn-ea"/>
                          <a:cs typeface="+mn-cs"/>
                        </a:rPr>
                        <a:t>Banking/Credit Card</a:t>
                      </a:r>
                    </a:p>
                    <a:p>
                      <a:pPr marL="117475" marR="0" lvl="1" indent="-109538" algn="l" defTabSz="914333" rtl="0" eaLnBrk="1" fontAlgn="auto" latinLnBrk="0" hangingPunct="1">
                        <a:lnSpc>
                          <a:spcPct val="100000"/>
                        </a:lnSpc>
                        <a:spcBef>
                          <a:spcPts val="0"/>
                        </a:spcBef>
                        <a:spcAft>
                          <a:spcPts val="500"/>
                        </a:spcAft>
                        <a:buClrTx/>
                        <a:buSzTx/>
                        <a:buFont typeface="Arial" panose="020B0604020202020204" pitchFamily="34" charset="0"/>
                        <a:buChar char="•"/>
                        <a:tabLst/>
                        <a:defRPr/>
                      </a:pPr>
                      <a:r>
                        <a:rPr lang="en-US" sz="1200" b="0" i="0" kern="1200" dirty="0">
                          <a:solidFill>
                            <a:schemeClr val="bg2">
                              <a:lumMod val="10000"/>
                            </a:schemeClr>
                          </a:solidFill>
                          <a:effectLst/>
                          <a:latin typeface="Tw Cen MT" panose="020B0602020104020603" pitchFamily="34" charset="77"/>
                          <a:ea typeface="+mn-ea"/>
                          <a:cs typeface="+mn-cs"/>
                        </a:rPr>
                        <a:t>Insurance/Medical</a:t>
                      </a:r>
                    </a:p>
                    <a:p>
                      <a:pPr marL="117475" marR="0" lvl="1" indent="-109538" algn="l" defTabSz="914333" rtl="0" eaLnBrk="1" fontAlgn="auto" latinLnBrk="0" hangingPunct="1">
                        <a:lnSpc>
                          <a:spcPct val="100000"/>
                        </a:lnSpc>
                        <a:spcBef>
                          <a:spcPts val="0"/>
                        </a:spcBef>
                        <a:spcAft>
                          <a:spcPts val="500"/>
                        </a:spcAft>
                        <a:buClrTx/>
                        <a:buSzTx/>
                        <a:buFont typeface="Arial" panose="020B0604020202020204" pitchFamily="34" charset="0"/>
                        <a:buChar char="•"/>
                        <a:tabLst/>
                        <a:defRPr/>
                      </a:pPr>
                      <a:r>
                        <a:rPr lang="en-US" sz="1200" b="0" i="0" kern="1200" dirty="0">
                          <a:solidFill>
                            <a:schemeClr val="bg2">
                              <a:lumMod val="10000"/>
                            </a:schemeClr>
                          </a:solidFill>
                          <a:effectLst/>
                          <a:latin typeface="Tw Cen MT" panose="020B0602020104020603" pitchFamily="34" charset="77"/>
                          <a:ea typeface="+mn-ea"/>
                          <a:cs typeface="+mn-cs"/>
                        </a:rPr>
                        <a:t>Email</a:t>
                      </a:r>
                    </a:p>
                    <a:p>
                      <a:pPr marL="117475" marR="0" lvl="1" indent="-109538" algn="l" defTabSz="914333" rtl="0" eaLnBrk="1" fontAlgn="auto" latinLnBrk="0" hangingPunct="1">
                        <a:lnSpc>
                          <a:spcPct val="100000"/>
                        </a:lnSpc>
                        <a:spcBef>
                          <a:spcPts val="0"/>
                        </a:spcBef>
                        <a:spcAft>
                          <a:spcPts val="500"/>
                        </a:spcAft>
                        <a:buClrTx/>
                        <a:buSzTx/>
                        <a:buFont typeface="Arial" panose="020B0604020202020204" pitchFamily="34" charset="0"/>
                        <a:buChar char="•"/>
                        <a:tabLst/>
                        <a:defRPr/>
                      </a:pPr>
                      <a:r>
                        <a:rPr lang="en-US" sz="1200" b="0" i="0" kern="1200" dirty="0">
                          <a:solidFill>
                            <a:schemeClr val="bg2">
                              <a:lumMod val="10000"/>
                            </a:schemeClr>
                          </a:solidFill>
                          <a:effectLst/>
                          <a:latin typeface="Tw Cen MT" panose="020B0602020104020603" pitchFamily="34" charset="77"/>
                          <a:ea typeface="+mn-ea"/>
                          <a:cs typeface="+mn-cs"/>
                        </a:rPr>
                        <a:t>Social Media</a:t>
                      </a:r>
                    </a:p>
                    <a:p>
                      <a:pPr marL="117475" marR="0" lvl="1" indent="-109538" algn="l" defTabSz="914333" rtl="0" eaLnBrk="1" fontAlgn="auto" latinLnBrk="0" hangingPunct="1">
                        <a:lnSpc>
                          <a:spcPct val="100000"/>
                        </a:lnSpc>
                        <a:spcBef>
                          <a:spcPts val="0"/>
                        </a:spcBef>
                        <a:spcAft>
                          <a:spcPts val="500"/>
                        </a:spcAft>
                        <a:buClrTx/>
                        <a:buSzTx/>
                        <a:buFont typeface="Arial" panose="020B0604020202020204" pitchFamily="34" charset="0"/>
                        <a:buChar char="•"/>
                        <a:tabLst/>
                        <a:defRPr/>
                      </a:pPr>
                      <a:r>
                        <a:rPr lang="en-US" sz="1200" b="0" i="0" kern="1200" dirty="0">
                          <a:solidFill>
                            <a:schemeClr val="bg2">
                              <a:lumMod val="10000"/>
                            </a:schemeClr>
                          </a:solidFill>
                          <a:effectLst/>
                          <a:latin typeface="Tw Cen MT" panose="020B0602020104020603" pitchFamily="34" charset="77"/>
                          <a:ea typeface="+mn-ea"/>
                          <a:cs typeface="+mn-cs"/>
                        </a:rPr>
                        <a:t>Stores/Online Shopping</a:t>
                      </a:r>
                    </a:p>
                  </a:txBody>
                  <a:tcPr marL="182880" marB="91440">
                    <a:lnL w="12700" cmpd="sng">
                      <a:noFill/>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bg2">
                        <a:lumMod val="90000"/>
                        <a:alpha val="10000"/>
                      </a:schemeClr>
                    </a:solidFill>
                  </a:tcPr>
                </a:tc>
                <a:tc>
                  <a:txBody>
                    <a:bodyPr/>
                    <a:lstStyle/>
                    <a:p>
                      <a:pPr marL="0" indent="0" algn="l" defTabSz="914333" rtl="0" eaLnBrk="1" latinLnBrk="0" hangingPunct="1">
                        <a:spcAft>
                          <a:spcPts val="500"/>
                        </a:spcAft>
                        <a:buFont typeface="Arial" panose="020B0604020202020204" pitchFamily="34" charset="0"/>
                        <a:buNone/>
                        <a:tabLst/>
                      </a:pPr>
                      <a:r>
                        <a:rPr lang="en-US" sz="1200" b="1" i="0" kern="1200" noProof="0" dirty="0">
                          <a:solidFill>
                            <a:schemeClr val="accent1"/>
                          </a:solidFill>
                          <a:effectLst/>
                          <a:latin typeface="Tw Cen MT" panose="020B0602020104020603" pitchFamily="34" charset="77"/>
                          <a:ea typeface="+mn-ea"/>
                          <a:cs typeface="+mn-cs"/>
                        </a:rPr>
                        <a:t>Add a layer of security on accounts with personal information</a:t>
                      </a:r>
                    </a:p>
                    <a:p>
                      <a:pPr marL="117475" marR="0" lvl="1" indent="-109538" algn="l" defTabSz="914333" rtl="0" eaLnBrk="1" fontAlgn="auto" latinLnBrk="0" hangingPunct="1">
                        <a:lnSpc>
                          <a:spcPct val="100000"/>
                        </a:lnSpc>
                        <a:spcBef>
                          <a:spcPts val="0"/>
                        </a:spcBef>
                        <a:spcAft>
                          <a:spcPts val="500"/>
                        </a:spcAft>
                        <a:buClrTx/>
                        <a:buSzTx/>
                        <a:buFont typeface="Arial" panose="020B0604020202020204" pitchFamily="34" charset="0"/>
                        <a:buChar char="•"/>
                        <a:tabLst/>
                        <a:defRPr/>
                      </a:pPr>
                      <a:r>
                        <a:rPr lang="en-US" sz="1200" b="0" i="0" kern="1200" noProof="0" dirty="0">
                          <a:solidFill>
                            <a:schemeClr val="bg2">
                              <a:lumMod val="10000"/>
                            </a:schemeClr>
                          </a:solidFill>
                          <a:effectLst/>
                          <a:latin typeface="Tw Cen MT" panose="020B0602020104020603" pitchFamily="34" charset="77"/>
                          <a:ea typeface="+mn-ea"/>
                          <a:cs typeface="+mn-cs"/>
                        </a:rPr>
                        <a:t>Financial </a:t>
                      </a:r>
                    </a:p>
                    <a:p>
                      <a:pPr marL="117475" marR="0" lvl="1" indent="-109538" algn="l" defTabSz="914333" rtl="0" eaLnBrk="1" fontAlgn="auto" latinLnBrk="0" hangingPunct="1">
                        <a:lnSpc>
                          <a:spcPct val="100000"/>
                        </a:lnSpc>
                        <a:spcBef>
                          <a:spcPts val="0"/>
                        </a:spcBef>
                        <a:spcAft>
                          <a:spcPts val="500"/>
                        </a:spcAft>
                        <a:buClrTx/>
                        <a:buSzTx/>
                        <a:buFont typeface="Arial" panose="020B0604020202020204" pitchFamily="34" charset="0"/>
                        <a:buChar char="•"/>
                        <a:tabLst/>
                        <a:defRPr/>
                      </a:pPr>
                      <a:r>
                        <a:rPr lang="en-US" sz="1200" b="0" i="0" kern="1200" noProof="0" dirty="0">
                          <a:solidFill>
                            <a:schemeClr val="bg2">
                              <a:lumMod val="10000"/>
                            </a:schemeClr>
                          </a:solidFill>
                          <a:effectLst/>
                          <a:latin typeface="Tw Cen MT" panose="020B0602020104020603" pitchFamily="34" charset="77"/>
                          <a:ea typeface="+mn-ea"/>
                          <a:cs typeface="+mn-cs"/>
                        </a:rPr>
                        <a:t>Health</a:t>
                      </a:r>
                    </a:p>
                    <a:p>
                      <a:pPr marL="117475" marR="0" lvl="1" indent="-109538" algn="l" defTabSz="914333" rtl="0" eaLnBrk="1" fontAlgn="auto" latinLnBrk="0" hangingPunct="1">
                        <a:lnSpc>
                          <a:spcPct val="100000"/>
                        </a:lnSpc>
                        <a:spcBef>
                          <a:spcPts val="0"/>
                        </a:spcBef>
                        <a:spcAft>
                          <a:spcPts val="500"/>
                        </a:spcAft>
                        <a:buClrTx/>
                        <a:buSzTx/>
                        <a:buFont typeface="Arial" panose="020B0604020202020204" pitchFamily="34" charset="0"/>
                        <a:buChar char="•"/>
                        <a:tabLst/>
                        <a:defRPr/>
                      </a:pPr>
                      <a:r>
                        <a:rPr lang="en-US" sz="1200" b="0" i="0" kern="1200" noProof="0" dirty="0">
                          <a:solidFill>
                            <a:schemeClr val="bg2">
                              <a:lumMod val="10000"/>
                            </a:schemeClr>
                          </a:solidFill>
                          <a:effectLst/>
                          <a:latin typeface="Tw Cen MT" panose="020B0602020104020603" pitchFamily="34" charset="77"/>
                          <a:ea typeface="+mn-ea"/>
                          <a:cs typeface="+mn-cs"/>
                        </a:rPr>
                        <a:t>Personal Contacts</a:t>
                      </a:r>
                    </a:p>
                    <a:p>
                      <a:pPr marL="120650" indent="-120650" algn="l" defTabSz="914333" rtl="0" eaLnBrk="1" latinLnBrk="0" hangingPunct="1">
                        <a:spcAft>
                          <a:spcPts val="500"/>
                        </a:spcAft>
                        <a:buFont typeface="Arial" panose="020B0604020202020204" pitchFamily="34" charset="0"/>
                        <a:buChar char="•"/>
                        <a:tabLst/>
                      </a:pPr>
                      <a:endParaRPr lang="en-US" sz="1200" b="0" i="0" kern="1200" noProof="0" dirty="0">
                        <a:solidFill>
                          <a:schemeClr val="bg2">
                            <a:lumMod val="10000"/>
                          </a:schemeClr>
                        </a:solidFill>
                        <a:effectLst/>
                        <a:latin typeface="Tw Cen MT" panose="020B0602020104020603" pitchFamily="34" charset="77"/>
                        <a:ea typeface="+mn-ea"/>
                        <a:cs typeface="+mn-cs"/>
                      </a:endParaRPr>
                    </a:p>
                  </a:txBody>
                  <a:tcPr marL="182880" marB="9144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accent1">
                        <a:alpha val="10000"/>
                      </a:schemeClr>
                    </a:solidFill>
                  </a:tcPr>
                </a:tc>
                <a:tc>
                  <a:txBody>
                    <a:bodyPr/>
                    <a:lstStyle/>
                    <a:p>
                      <a:pPr marL="0" indent="0" algn="l" defTabSz="914333" rtl="0" eaLnBrk="1" latinLnBrk="0" hangingPunct="1">
                        <a:spcAft>
                          <a:spcPts val="500"/>
                        </a:spcAft>
                        <a:buFont typeface="Arial" panose="020B0604020202020204" pitchFamily="34" charset="0"/>
                        <a:buNone/>
                        <a:tabLst/>
                      </a:pPr>
                      <a:r>
                        <a:rPr lang="en-US" sz="1200" b="1" i="0" kern="1200" noProof="0" dirty="0">
                          <a:solidFill>
                            <a:schemeClr val="accent1"/>
                          </a:solidFill>
                          <a:effectLst/>
                          <a:latin typeface="Tw Cen MT" panose="020B0602020104020603" pitchFamily="34" charset="77"/>
                          <a:ea typeface="+mn-ea"/>
                          <a:cs typeface="+mn-cs"/>
                        </a:rPr>
                        <a:t>Continue to use long, random and unique passwords</a:t>
                      </a:r>
                    </a:p>
                    <a:p>
                      <a:pPr marL="117475" marR="0" lvl="1" indent="-109538" algn="l" defTabSz="914333" rtl="0" eaLnBrk="1" fontAlgn="auto" latinLnBrk="0" hangingPunct="1">
                        <a:lnSpc>
                          <a:spcPct val="100000"/>
                        </a:lnSpc>
                        <a:spcBef>
                          <a:spcPts val="0"/>
                        </a:spcBef>
                        <a:spcAft>
                          <a:spcPts val="1100"/>
                        </a:spcAft>
                        <a:buClrTx/>
                        <a:buSzTx/>
                        <a:buFont typeface="Arial" panose="020B0604020202020204" pitchFamily="34" charset="0"/>
                        <a:buChar char="•"/>
                        <a:tabLst/>
                        <a:defRPr/>
                      </a:pPr>
                      <a:r>
                        <a:rPr lang="en-US" sz="1200" b="0" i="0" kern="1200" noProof="0" dirty="0">
                          <a:solidFill>
                            <a:schemeClr val="bg2">
                              <a:lumMod val="10000"/>
                            </a:schemeClr>
                          </a:solidFill>
                          <a:effectLst/>
                          <a:latin typeface="Tw Cen MT" panose="020B0602020104020603" pitchFamily="34" charset="77"/>
                          <a:ea typeface="+mn-ea"/>
                          <a:cs typeface="+mn-cs"/>
                        </a:rPr>
                        <a:t>Update your password if you are aware of potential compromise</a:t>
                      </a:r>
                    </a:p>
                    <a:p>
                      <a:pPr marL="0" indent="0" algn="l" defTabSz="914333" rtl="0" eaLnBrk="1" latinLnBrk="0" hangingPunct="1">
                        <a:spcAft>
                          <a:spcPts val="500"/>
                        </a:spcAft>
                        <a:buFont typeface="Arial" panose="020B0604020202020204" pitchFamily="34" charset="0"/>
                        <a:buNone/>
                        <a:tabLst/>
                      </a:pPr>
                      <a:r>
                        <a:rPr lang="en-US" sz="1200" b="1" i="0" kern="1200" noProof="0" dirty="0">
                          <a:solidFill>
                            <a:schemeClr val="accent1"/>
                          </a:solidFill>
                          <a:effectLst/>
                          <a:latin typeface="Tw Cen MT" panose="020B0602020104020603" pitchFamily="34" charset="77"/>
                          <a:ea typeface="+mn-ea"/>
                          <a:cs typeface="+mn-cs"/>
                        </a:rPr>
                        <a:t>If you receive multiple illegitimate </a:t>
                      </a:r>
                      <a:br>
                        <a:rPr lang="en-US" sz="1200" b="1" i="0" kern="1200" noProof="0" dirty="0">
                          <a:solidFill>
                            <a:schemeClr val="accent1"/>
                          </a:solidFill>
                          <a:effectLst/>
                          <a:latin typeface="Tw Cen MT" panose="020B0602020104020603" pitchFamily="34" charset="77"/>
                          <a:ea typeface="+mn-ea"/>
                          <a:cs typeface="+mn-cs"/>
                        </a:rPr>
                      </a:br>
                      <a:r>
                        <a:rPr lang="en-US" sz="1200" b="1" i="0" kern="1200" noProof="0" dirty="0">
                          <a:solidFill>
                            <a:schemeClr val="accent1"/>
                          </a:solidFill>
                          <a:effectLst/>
                          <a:latin typeface="Tw Cen MT" panose="020B0602020104020603" pitchFamily="34" charset="77"/>
                          <a:ea typeface="+mn-ea"/>
                          <a:cs typeface="+mn-cs"/>
                        </a:rPr>
                        <a:t>MFA requests:</a:t>
                      </a:r>
                    </a:p>
                    <a:p>
                      <a:pPr marL="117475" marR="0" lvl="1" indent="-109538" algn="l" defTabSz="914333" rtl="0" eaLnBrk="1" fontAlgn="auto" latinLnBrk="0" hangingPunct="1">
                        <a:lnSpc>
                          <a:spcPct val="100000"/>
                        </a:lnSpc>
                        <a:spcBef>
                          <a:spcPts val="0"/>
                        </a:spcBef>
                        <a:spcAft>
                          <a:spcPts val="500"/>
                        </a:spcAft>
                        <a:buClrTx/>
                        <a:buSzTx/>
                        <a:buFont typeface="Arial" panose="020B0604020202020204" pitchFamily="34" charset="0"/>
                        <a:buChar char="•"/>
                        <a:tabLst/>
                        <a:defRPr/>
                      </a:pPr>
                      <a:r>
                        <a:rPr lang="en-US" sz="1200" b="0" i="0" kern="1200" noProof="0" dirty="0">
                          <a:solidFill>
                            <a:schemeClr val="bg2">
                              <a:lumMod val="10000"/>
                            </a:schemeClr>
                          </a:solidFill>
                          <a:effectLst/>
                          <a:latin typeface="Tw Cen MT" panose="020B0602020104020603" pitchFamily="34" charset="77"/>
                          <a:ea typeface="+mn-ea"/>
                          <a:cs typeface="+mn-cs"/>
                        </a:rPr>
                        <a:t>Do not approve requests</a:t>
                      </a:r>
                    </a:p>
                    <a:p>
                      <a:pPr marL="117475" marR="0" lvl="1" indent="-109538" algn="l" defTabSz="914333" rtl="0" eaLnBrk="1" fontAlgn="auto" latinLnBrk="0" hangingPunct="1">
                        <a:lnSpc>
                          <a:spcPct val="100000"/>
                        </a:lnSpc>
                        <a:spcBef>
                          <a:spcPts val="0"/>
                        </a:spcBef>
                        <a:spcAft>
                          <a:spcPts val="500"/>
                        </a:spcAft>
                        <a:buClrTx/>
                        <a:buSzTx/>
                        <a:buFont typeface="Arial" panose="020B0604020202020204" pitchFamily="34" charset="0"/>
                        <a:buChar char="•"/>
                        <a:tabLst/>
                        <a:defRPr/>
                      </a:pPr>
                      <a:r>
                        <a:rPr lang="en-US" sz="1200" b="0" i="0" kern="1200" noProof="0" dirty="0">
                          <a:solidFill>
                            <a:schemeClr val="bg2">
                              <a:lumMod val="10000"/>
                            </a:schemeClr>
                          </a:solidFill>
                          <a:effectLst/>
                          <a:latin typeface="Tw Cen MT" panose="020B0602020104020603" pitchFamily="34" charset="77"/>
                          <a:ea typeface="+mn-ea"/>
                          <a:cs typeface="+mn-cs"/>
                        </a:rPr>
                        <a:t>Contact the service or platform and alert IT immediately</a:t>
                      </a:r>
                    </a:p>
                    <a:p>
                      <a:pPr marL="117475" marR="0" lvl="1" indent="-109538" algn="l" defTabSz="914333" rtl="0" eaLnBrk="1" fontAlgn="auto" latinLnBrk="0" hangingPunct="1">
                        <a:lnSpc>
                          <a:spcPct val="100000"/>
                        </a:lnSpc>
                        <a:spcBef>
                          <a:spcPts val="0"/>
                        </a:spcBef>
                        <a:spcAft>
                          <a:spcPts val="500"/>
                        </a:spcAft>
                        <a:buClrTx/>
                        <a:buSzTx/>
                        <a:buFont typeface="Arial" panose="020B0604020202020204" pitchFamily="34" charset="0"/>
                        <a:buChar char="•"/>
                        <a:tabLst/>
                        <a:defRPr/>
                      </a:pPr>
                      <a:r>
                        <a:rPr lang="en-US" sz="1200" b="0" i="0" kern="1200" noProof="0" dirty="0">
                          <a:solidFill>
                            <a:schemeClr val="bg2">
                              <a:lumMod val="10000"/>
                            </a:schemeClr>
                          </a:solidFill>
                          <a:effectLst/>
                          <a:latin typeface="Tw Cen MT" panose="020B0602020104020603" pitchFamily="34" charset="77"/>
                          <a:ea typeface="+mn-ea"/>
                          <a:cs typeface="+mn-cs"/>
                        </a:rPr>
                        <a:t>Change your password for the account</a:t>
                      </a:r>
                    </a:p>
                  </a:txBody>
                  <a:tcPr marL="182880" marB="91440">
                    <a:lnL w="6350" cap="flat" cmpd="sng" algn="ctr">
                      <a:solidFill>
                        <a:schemeClr val="bg1"/>
                      </a:solidFill>
                      <a:prstDash val="solid"/>
                      <a:round/>
                      <a:headEnd type="none" w="med" len="med"/>
                      <a:tailEnd type="none" w="med" len="med"/>
                    </a:lnL>
                    <a:lnR w="12700" cmpd="sng">
                      <a:noFill/>
                    </a:lnR>
                    <a:lnT w="6350" cap="flat" cmpd="sng" algn="ctr">
                      <a:solidFill>
                        <a:schemeClr val="bg1"/>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accent1">
                        <a:lumMod val="50000"/>
                        <a:alpha val="10000"/>
                      </a:schemeClr>
                    </a:solidFill>
                  </a:tcPr>
                </a:tc>
                <a:extLst>
                  <a:ext uri="{0D108BD9-81ED-4DB2-BD59-A6C34878D82A}">
                    <a16:rowId xmlns:a16="http://schemas.microsoft.com/office/drawing/2014/main" val="1354766004"/>
                  </a:ext>
                </a:extLst>
              </a:tr>
            </a:tbl>
          </a:graphicData>
        </a:graphic>
      </p:graphicFrame>
      <p:sp>
        <p:nvSpPr>
          <p:cNvPr id="10" name="Text Placeholder 4">
            <a:extLst>
              <a:ext uri="{FF2B5EF4-FFF2-40B4-BE49-F238E27FC236}">
                <a16:creationId xmlns:a16="http://schemas.microsoft.com/office/drawing/2014/main" id="{FB7FFD5C-51BB-C7FA-95EC-1C01CD9C0920}"/>
              </a:ext>
            </a:extLst>
          </p:cNvPr>
          <p:cNvSpPr>
            <a:spLocks noGrp="1"/>
          </p:cNvSpPr>
          <p:nvPr>
            <p:ph type="body" sz="quarter" idx="15"/>
          </p:nvPr>
        </p:nvSpPr>
        <p:spPr>
          <a:xfrm>
            <a:off x="360363" y="150082"/>
            <a:ext cx="8423275" cy="430212"/>
          </a:xfrm>
        </p:spPr>
        <p:txBody>
          <a:bodyPr/>
          <a:lstStyle/>
          <a:p>
            <a:r>
              <a:rPr lang="en-US" dirty="0"/>
              <a:t>Enabling Multi-Factor Authentication</a:t>
            </a:r>
          </a:p>
        </p:txBody>
      </p:sp>
      <p:sp>
        <p:nvSpPr>
          <p:cNvPr id="20" name="Text Placeholder 19">
            <a:extLst>
              <a:ext uri="{FF2B5EF4-FFF2-40B4-BE49-F238E27FC236}">
                <a16:creationId xmlns:a16="http://schemas.microsoft.com/office/drawing/2014/main" id="{73CCEEB1-6387-2649-383A-B651646E1FE1}"/>
              </a:ext>
            </a:extLst>
          </p:cNvPr>
          <p:cNvSpPr>
            <a:spLocks noGrp="1"/>
          </p:cNvSpPr>
          <p:nvPr>
            <p:ph type="body" sz="quarter" idx="16"/>
          </p:nvPr>
        </p:nvSpPr>
        <p:spPr>
          <a:xfrm>
            <a:off x="360363" y="615219"/>
            <a:ext cx="8423275" cy="184150"/>
          </a:xfrm>
        </p:spPr>
        <p:txBody>
          <a:bodyPr/>
          <a:lstStyle/>
          <a:p>
            <a:r>
              <a:rPr lang="en-US" dirty="0">
                <a:solidFill>
                  <a:schemeClr val="bg1"/>
                </a:solidFill>
              </a:rPr>
              <a:t>Tips, Best Practices and Considerations</a:t>
            </a:r>
          </a:p>
        </p:txBody>
      </p:sp>
      <p:sp>
        <p:nvSpPr>
          <p:cNvPr id="21" name="Text Placeholder 20">
            <a:extLst>
              <a:ext uri="{FF2B5EF4-FFF2-40B4-BE49-F238E27FC236}">
                <a16:creationId xmlns:a16="http://schemas.microsoft.com/office/drawing/2014/main" id="{9713A555-F971-885F-B7AF-F87B9BD58CC9}"/>
              </a:ext>
            </a:extLst>
          </p:cNvPr>
          <p:cNvSpPr>
            <a:spLocks noGrp="1"/>
          </p:cNvSpPr>
          <p:nvPr>
            <p:ph type="body" sz="quarter" idx="17"/>
          </p:nvPr>
        </p:nvSpPr>
        <p:spPr>
          <a:xfrm>
            <a:off x="354830" y="4823443"/>
            <a:ext cx="7477200" cy="92333"/>
          </a:xfrm>
        </p:spPr>
        <p:txBody>
          <a:bodyPr/>
          <a:lstStyle/>
          <a:p>
            <a:r>
              <a:rPr lang="en-US" dirty="0"/>
              <a:t>Source: National Cybersecurity Alliance, </a:t>
            </a:r>
            <a:r>
              <a:rPr lang="en-US" dirty="0" err="1"/>
              <a:t>StaySafeOnline.org</a:t>
            </a:r>
            <a:r>
              <a:rPr lang="en-US" dirty="0"/>
              <a:t>, Multi-Factor Authentication, 2022</a:t>
            </a:r>
          </a:p>
        </p:txBody>
      </p:sp>
      <p:pic>
        <p:nvPicPr>
          <p:cNvPr id="6" name="Graphic 5">
            <a:extLst>
              <a:ext uri="{FF2B5EF4-FFF2-40B4-BE49-F238E27FC236}">
                <a16:creationId xmlns:a16="http://schemas.microsoft.com/office/drawing/2014/main" id="{18D5523B-50AE-7A81-BB30-8CEF522F5F0A}"/>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84554" y="1253655"/>
            <a:ext cx="389501" cy="389501"/>
          </a:xfrm>
          <a:prstGeom prst="rect">
            <a:avLst/>
          </a:prstGeom>
        </p:spPr>
      </p:pic>
      <p:pic>
        <p:nvPicPr>
          <p:cNvPr id="7" name="Graphic 6" descr="Priorities outline">
            <a:extLst>
              <a:ext uri="{FF2B5EF4-FFF2-40B4-BE49-F238E27FC236}">
                <a16:creationId xmlns:a16="http://schemas.microsoft.com/office/drawing/2014/main" id="{A2236CAC-7363-38B3-0D8B-936D2189A2EF}"/>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551863" y="1221905"/>
            <a:ext cx="425778" cy="425778"/>
          </a:xfrm>
          <a:prstGeom prst="rect">
            <a:avLst/>
          </a:prstGeom>
        </p:spPr>
      </p:pic>
      <p:sp>
        <p:nvSpPr>
          <p:cNvPr id="15" name="Text Placeholder 4">
            <a:extLst>
              <a:ext uri="{FF2B5EF4-FFF2-40B4-BE49-F238E27FC236}">
                <a16:creationId xmlns:a16="http://schemas.microsoft.com/office/drawing/2014/main" id="{41B3365B-590B-F5CF-23EC-1182D3E4B498}"/>
              </a:ext>
            </a:extLst>
          </p:cNvPr>
          <p:cNvSpPr txBox="1">
            <a:spLocks/>
          </p:cNvSpPr>
          <p:nvPr/>
        </p:nvSpPr>
        <p:spPr>
          <a:xfrm>
            <a:off x="228601" y="4783017"/>
            <a:ext cx="3749040" cy="147638"/>
          </a:xfrm>
          <a:prstGeom prst="rect">
            <a:avLst/>
          </a:prstGeom>
        </p:spPr>
        <p:txBody>
          <a:bodyPr anchor="t">
            <a:noAutofit/>
          </a:bodyPr>
          <a:lstStyle>
            <a:lvl1pPr marL="0" indent="0" algn="l" rtl="0" eaLnBrk="1" fontAlgn="base"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Arial" panose="020B0604020202020204" pitchFamily="34" charset="0"/>
              </a:defRPr>
            </a:lvl1pPr>
            <a:lvl2pPr marL="18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2pPr>
            <a:lvl3pPr marL="36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3pPr>
            <a:lvl4pPr marL="54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4pPr>
            <a:lvl5pPr marL="72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5pPr>
            <a:lvl6pPr marL="2514411"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09"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400"/>
            <a:endParaRPr lang="en-US" sz="800" dirty="0">
              <a:solidFill>
                <a:schemeClr val="accent6"/>
              </a:solidFill>
            </a:endParaRPr>
          </a:p>
        </p:txBody>
      </p:sp>
      <p:pic>
        <p:nvPicPr>
          <p:cNvPr id="13" name="Graphic 12">
            <a:extLst>
              <a:ext uri="{FF2B5EF4-FFF2-40B4-BE49-F238E27FC236}">
                <a16:creationId xmlns:a16="http://schemas.microsoft.com/office/drawing/2014/main" id="{FC022953-4384-1248-A464-DD47248CA03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513201" y="1217377"/>
            <a:ext cx="425779" cy="425779"/>
          </a:xfrm>
          <a:prstGeom prst="rect">
            <a:avLst/>
          </a:prstGeom>
        </p:spPr>
      </p:pic>
    </p:spTree>
    <p:extLst>
      <p:ext uri="{BB962C8B-B14F-4D97-AF65-F5344CB8AC3E}">
        <p14:creationId xmlns:p14="http://schemas.microsoft.com/office/powerpoint/2010/main" val="41577560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02D3ED3-3488-D412-0F84-BA9DA8E5C3EC}"/>
              </a:ext>
            </a:extLst>
          </p:cNvPr>
          <p:cNvPicPr>
            <a:picLocks noChangeAspect="1"/>
          </p:cNvPicPr>
          <p:nvPr/>
        </p:nvPicPr>
        <p:blipFill rotWithShape="1">
          <a:blip r:embed="rId3"/>
          <a:srcRect l="22670" t="17364" b="17364"/>
          <a:stretch/>
        </p:blipFill>
        <p:spPr>
          <a:xfrm flipH="1">
            <a:off x="0" y="0"/>
            <a:ext cx="9144000" cy="5143500"/>
          </a:xfrm>
          <a:prstGeom prst="rect">
            <a:avLst/>
          </a:prstGeom>
        </p:spPr>
      </p:pic>
      <p:sp>
        <p:nvSpPr>
          <p:cNvPr id="12" name="Rectangle 11">
            <a:extLst>
              <a:ext uri="{FF2B5EF4-FFF2-40B4-BE49-F238E27FC236}">
                <a16:creationId xmlns:a16="http://schemas.microsoft.com/office/drawing/2014/main" id="{7C21B7AA-7078-DE0C-F8DD-A4133165DAC3}"/>
              </a:ext>
            </a:extLst>
          </p:cNvPr>
          <p:cNvSpPr/>
          <p:nvPr/>
        </p:nvSpPr>
        <p:spPr>
          <a:xfrm rot="5400000">
            <a:off x="2000247" y="-2027106"/>
            <a:ext cx="5143500" cy="9144002"/>
          </a:xfrm>
          <a:prstGeom prst="rect">
            <a:avLst/>
          </a:prstGeom>
          <a:gradFill>
            <a:gsLst>
              <a:gs pos="37000">
                <a:schemeClr val="accent1">
                  <a:lumMod val="50000"/>
                  <a:alpha val="51696"/>
                </a:schemeClr>
              </a:gs>
              <a:gs pos="100000">
                <a:schemeClr val="tx1">
                  <a:alpha val="809"/>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w Cen MT" panose="020B0602020104020603" pitchFamily="34" charset="77"/>
            </a:endParaRPr>
          </a:p>
        </p:txBody>
      </p:sp>
      <p:sp>
        <p:nvSpPr>
          <p:cNvPr id="3" name="Title 1">
            <a:extLst>
              <a:ext uri="{FF2B5EF4-FFF2-40B4-BE49-F238E27FC236}">
                <a16:creationId xmlns:a16="http://schemas.microsoft.com/office/drawing/2014/main" id="{6D7E891A-7361-4E28-2FF0-101E35DF55C4}"/>
              </a:ext>
            </a:extLst>
          </p:cNvPr>
          <p:cNvSpPr txBox="1">
            <a:spLocks/>
          </p:cNvSpPr>
          <p:nvPr/>
        </p:nvSpPr>
        <p:spPr>
          <a:xfrm>
            <a:off x="1116495" y="1691391"/>
            <a:ext cx="6911006" cy="1444632"/>
          </a:xfrm>
          <a:prstGeom prst="rect">
            <a:avLst/>
          </a:prstGeom>
        </p:spPr>
        <p:txBody>
          <a:bodyPr lIns="0"/>
          <a:lstStyle>
            <a:lvl1pPr algn="l" rtl="0" eaLnBrk="1" fontAlgn="base" hangingPunct="1">
              <a:lnSpc>
                <a:spcPct val="90000"/>
              </a:lnSpc>
              <a:spcBef>
                <a:spcPct val="0"/>
              </a:spcBef>
              <a:spcAft>
                <a:spcPct val="0"/>
              </a:spcAft>
              <a:defRPr lang="en-US" sz="2800" b="1" kern="1200" cap="none" baseline="0" dirty="0" smtClean="0">
                <a:solidFill>
                  <a:schemeClr val="accent1"/>
                </a:solidFill>
                <a:latin typeface="+mj-lt"/>
                <a:ea typeface="+mj-ea"/>
                <a:cs typeface="Arial" panose="020B0604020202020204" pitchFamily="34" charset="0"/>
              </a:defRPr>
            </a:lvl1pPr>
            <a:lvl2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2pPr>
            <a:lvl3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3pPr>
            <a:lvl4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4pPr>
            <a:lvl5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5pPr>
            <a:lvl6pPr marL="457166"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6pPr>
            <a:lvl7pPr marL="914333"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7pPr>
            <a:lvl8pPr marL="1371498"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8pPr>
            <a:lvl9pPr marL="1828664"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9pPr>
          </a:lstStyle>
          <a:p>
            <a:pPr algn="ctr" defTabSz="914400"/>
            <a:r>
              <a:rPr lang="en-US" sz="4800" dirty="0">
                <a:solidFill>
                  <a:schemeClr val="accent5"/>
                </a:solidFill>
              </a:rPr>
              <a:t>Multi-Factor Authentication Fatigue</a:t>
            </a:r>
          </a:p>
        </p:txBody>
      </p:sp>
      <p:sp>
        <p:nvSpPr>
          <p:cNvPr id="8" name="Footer Placeholder 3">
            <a:extLst>
              <a:ext uri="{FF2B5EF4-FFF2-40B4-BE49-F238E27FC236}">
                <a16:creationId xmlns:a16="http://schemas.microsoft.com/office/drawing/2014/main" id="{47260A27-D72A-0365-CB2C-B32C2AFD648A}"/>
              </a:ext>
            </a:extLst>
          </p:cNvPr>
          <p:cNvSpPr txBox="1">
            <a:spLocks/>
          </p:cNvSpPr>
          <p:nvPr/>
        </p:nvSpPr>
        <p:spPr>
          <a:xfrm>
            <a:off x="2608336" y="5024312"/>
            <a:ext cx="3927357" cy="92333"/>
          </a:xfrm>
          <a:prstGeom prst="rect">
            <a:avLst/>
          </a:prstGeom>
          <a:noFill/>
        </p:spPr>
        <p:txBody>
          <a:bodyPr vert="horz" wrap="none" lIns="0" tIns="0" rIns="0" bIns="0" rtlCol="0" anchor="ctr">
            <a:spAutoFit/>
          </a:bodyPr>
          <a:lstStyle>
            <a:defPPr>
              <a:defRPr lang="en-US"/>
            </a:defPPr>
            <a:lvl1pPr algn="ctr" defTabSz="685800" rtl="0" eaLnBrk="1" fontAlgn="auto" hangingPunct="1">
              <a:spcBef>
                <a:spcPts val="0"/>
              </a:spcBef>
              <a:spcAft>
                <a:spcPts val="0"/>
              </a:spcAft>
              <a:defRPr sz="600" kern="1200">
                <a:solidFill>
                  <a:schemeClr val="tx1">
                    <a:alpha val="25000"/>
                  </a:schemeClr>
                </a:solidFill>
                <a:latin typeface="+mj-lt"/>
                <a:ea typeface="+mn-ea"/>
                <a:cs typeface="+mn-cs"/>
              </a:defRPr>
            </a:lvl1pPr>
            <a:lvl2pPr marL="342900" indent="1143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2pPr>
            <a:lvl3pPr marL="685800" indent="2286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3pPr>
            <a:lvl4pPr marL="1028700" indent="3429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4pPr>
            <a:lvl5pPr marL="1371600" indent="4572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5pPr>
            <a:lvl6pPr marL="2286000" algn="l" defTabSz="914400" rtl="0" eaLnBrk="1" latinLnBrk="0" hangingPunct="1">
              <a:defRPr sz="1300" kern="1200">
                <a:solidFill>
                  <a:schemeClr val="tx1"/>
                </a:solidFill>
                <a:latin typeface="Rockwell" panose="02060603020205020403" pitchFamily="18" charset="77"/>
                <a:ea typeface="+mn-ea"/>
                <a:cs typeface="+mn-cs"/>
              </a:defRPr>
            </a:lvl6pPr>
            <a:lvl7pPr marL="2743200" algn="l" defTabSz="914400" rtl="0" eaLnBrk="1" latinLnBrk="0" hangingPunct="1">
              <a:defRPr sz="1300" kern="1200">
                <a:solidFill>
                  <a:schemeClr val="tx1"/>
                </a:solidFill>
                <a:latin typeface="Rockwell" panose="02060603020205020403" pitchFamily="18" charset="77"/>
                <a:ea typeface="+mn-ea"/>
                <a:cs typeface="+mn-cs"/>
              </a:defRPr>
            </a:lvl7pPr>
            <a:lvl8pPr marL="3200400" algn="l" defTabSz="914400" rtl="0" eaLnBrk="1" latinLnBrk="0" hangingPunct="1">
              <a:defRPr sz="1300" kern="1200">
                <a:solidFill>
                  <a:schemeClr val="tx1"/>
                </a:solidFill>
                <a:latin typeface="Rockwell" panose="02060603020205020403" pitchFamily="18" charset="77"/>
                <a:ea typeface="+mn-ea"/>
                <a:cs typeface="+mn-cs"/>
              </a:defRPr>
            </a:lvl8pPr>
            <a:lvl9pPr marL="3657600" algn="l" defTabSz="914400" rtl="0" eaLnBrk="1" latinLnBrk="0" hangingPunct="1">
              <a:defRPr sz="1300" kern="1200">
                <a:solidFill>
                  <a:schemeClr val="tx1"/>
                </a:solidFill>
                <a:latin typeface="Rockwell" panose="02060603020205020403" pitchFamily="18" charset="77"/>
                <a:ea typeface="+mn-ea"/>
                <a:cs typeface="+mn-cs"/>
              </a:defRPr>
            </a:lvl9pPr>
          </a:lstStyle>
          <a:p>
            <a:pPr>
              <a:defRPr/>
            </a:pPr>
            <a:r>
              <a:rPr lang="en-US" sz="600" dirty="0">
                <a:solidFill>
                  <a:schemeClr val="bg1">
                    <a:alpha val="32000"/>
                  </a:schemeClr>
                </a:solidFill>
              </a:rPr>
              <a:t>Copyright © 2023 Optiv Security Inc. All Rights Reserved. Only for internal commercial and/or education use by Optiv customer.</a:t>
            </a:r>
          </a:p>
        </p:txBody>
      </p:sp>
      <p:pic>
        <p:nvPicPr>
          <p:cNvPr id="13" name="Picture 12">
            <a:extLst>
              <a:ext uri="{FF2B5EF4-FFF2-40B4-BE49-F238E27FC236}">
                <a16:creationId xmlns:a16="http://schemas.microsoft.com/office/drawing/2014/main" id="{8828884D-73F9-2825-58ED-FC4F01735475}"/>
              </a:ext>
            </a:extLst>
          </p:cNvPr>
          <p:cNvPicPr>
            <a:picLocks noChangeAspect="1"/>
          </p:cNvPicPr>
          <p:nvPr/>
        </p:nvPicPr>
        <p:blipFill>
          <a:blip r:embed="rId4"/>
          <a:stretch>
            <a:fillRect/>
          </a:stretch>
        </p:blipFill>
        <p:spPr>
          <a:xfrm>
            <a:off x="7965303" y="4624427"/>
            <a:ext cx="794684" cy="420624"/>
          </a:xfrm>
          <a:prstGeom prst="rect">
            <a:avLst/>
          </a:prstGeom>
        </p:spPr>
      </p:pic>
      <p:grpSp>
        <p:nvGrpSpPr>
          <p:cNvPr id="5" name="Group 4">
            <a:extLst>
              <a:ext uri="{FF2B5EF4-FFF2-40B4-BE49-F238E27FC236}">
                <a16:creationId xmlns:a16="http://schemas.microsoft.com/office/drawing/2014/main" id="{C2B29965-2E69-B672-98F6-24FFE0F2B89B}"/>
              </a:ext>
            </a:extLst>
          </p:cNvPr>
          <p:cNvGrpSpPr/>
          <p:nvPr/>
        </p:nvGrpSpPr>
        <p:grpSpPr>
          <a:xfrm>
            <a:off x="1249391" y="3234472"/>
            <a:ext cx="6645213" cy="520105"/>
            <a:chOff x="1320089" y="3405064"/>
            <a:chExt cx="6645213" cy="520105"/>
          </a:xfrm>
        </p:grpSpPr>
        <p:sp>
          <p:nvSpPr>
            <p:cNvPr id="2" name="Rectangle 1">
              <a:extLst>
                <a:ext uri="{FF2B5EF4-FFF2-40B4-BE49-F238E27FC236}">
                  <a16:creationId xmlns:a16="http://schemas.microsoft.com/office/drawing/2014/main" id="{C78DCA7B-49B1-FE27-A4E2-57CB59D5243F}"/>
                </a:ext>
              </a:extLst>
            </p:cNvPr>
            <p:cNvSpPr/>
            <p:nvPr/>
          </p:nvSpPr>
          <p:spPr>
            <a:xfrm>
              <a:off x="1320089" y="3405064"/>
              <a:ext cx="6645213" cy="5201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532FBF1F-CF7E-5420-A958-CCE2EF66DE0B}"/>
                </a:ext>
              </a:extLst>
            </p:cNvPr>
            <p:cNvSpPr txBox="1"/>
            <p:nvPr/>
          </p:nvSpPr>
          <p:spPr>
            <a:xfrm>
              <a:off x="1379723" y="3441719"/>
              <a:ext cx="6525944" cy="430887"/>
            </a:xfrm>
            <a:prstGeom prst="rect">
              <a:avLst/>
            </a:prstGeom>
            <a:noFill/>
          </p:spPr>
          <p:txBody>
            <a:bodyPr wrap="square" lIns="0" tIns="0" rIns="0" bIns="0" rtlCol="0">
              <a:spAutoFit/>
            </a:bodyPr>
            <a:lstStyle/>
            <a:p>
              <a:pPr algn="ctr"/>
              <a:r>
                <a:rPr lang="en-US" sz="2800" dirty="0">
                  <a:latin typeface="+mj-lt"/>
                </a:rPr>
                <a:t>Diligence remains top defense against attacks</a:t>
              </a:r>
            </a:p>
          </p:txBody>
        </p:sp>
      </p:grpSp>
    </p:spTree>
    <p:extLst>
      <p:ext uri="{BB962C8B-B14F-4D97-AF65-F5344CB8AC3E}">
        <p14:creationId xmlns:p14="http://schemas.microsoft.com/office/powerpoint/2010/main" val="16347894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lose-up of hands typing on a computer&#10;&#10;Description automatically generated">
            <a:extLst>
              <a:ext uri="{FF2B5EF4-FFF2-40B4-BE49-F238E27FC236}">
                <a16:creationId xmlns:a16="http://schemas.microsoft.com/office/drawing/2014/main" id="{E138EDA4-A866-46C4-C997-C04469F4F10B}"/>
              </a:ext>
            </a:extLst>
          </p:cNvPr>
          <p:cNvPicPr>
            <a:picLocks noChangeAspect="1"/>
          </p:cNvPicPr>
          <p:nvPr/>
        </p:nvPicPr>
        <p:blipFill>
          <a:blip r:embed="rId3" cstate="screen">
            <a:alphaModFix amt="97000"/>
            <a:extLst>
              <a:ext uri="{28A0092B-C50C-407E-A947-70E740481C1C}">
                <a14:useLocalDpi xmlns:a14="http://schemas.microsoft.com/office/drawing/2010/main"/>
              </a:ext>
            </a:extLst>
          </a:blip>
          <a:srcRect/>
          <a:stretch/>
        </p:blipFill>
        <p:spPr>
          <a:xfrm>
            <a:off x="0" y="1"/>
            <a:ext cx="9144000" cy="5143499"/>
          </a:xfrm>
          <a:prstGeom prst="rect">
            <a:avLst/>
          </a:prstGeom>
        </p:spPr>
      </p:pic>
      <p:sp>
        <p:nvSpPr>
          <p:cNvPr id="8" name="Footer Placeholder 3">
            <a:extLst>
              <a:ext uri="{FF2B5EF4-FFF2-40B4-BE49-F238E27FC236}">
                <a16:creationId xmlns:a16="http://schemas.microsoft.com/office/drawing/2014/main" id="{19E7D1B9-8C28-4873-D64D-538C1D7661A3}"/>
              </a:ext>
            </a:extLst>
          </p:cNvPr>
          <p:cNvSpPr txBox="1">
            <a:spLocks/>
          </p:cNvSpPr>
          <p:nvPr/>
        </p:nvSpPr>
        <p:spPr>
          <a:xfrm>
            <a:off x="3061985" y="5024312"/>
            <a:ext cx="3020058" cy="92333"/>
          </a:xfrm>
          <a:prstGeom prst="rect">
            <a:avLst/>
          </a:prstGeom>
          <a:noFill/>
        </p:spPr>
        <p:txBody>
          <a:bodyPr vert="horz" wrap="none" lIns="0" tIns="0" rIns="0" bIns="0" rtlCol="0" anchor="ctr">
            <a:spAutoFit/>
          </a:bodyPr>
          <a:lstStyle>
            <a:defPPr>
              <a:defRPr lang="en-US"/>
            </a:defPPr>
            <a:lvl1pPr algn="ctr" defTabSz="685800" rtl="0" eaLnBrk="1" fontAlgn="auto" hangingPunct="1">
              <a:spcBef>
                <a:spcPts val="0"/>
              </a:spcBef>
              <a:spcAft>
                <a:spcPts val="0"/>
              </a:spcAft>
              <a:defRPr sz="600" kern="1200">
                <a:solidFill>
                  <a:schemeClr val="tx1">
                    <a:alpha val="25000"/>
                  </a:schemeClr>
                </a:solidFill>
                <a:latin typeface="+mj-lt"/>
                <a:ea typeface="+mn-ea"/>
                <a:cs typeface="+mn-cs"/>
              </a:defRPr>
            </a:lvl1pPr>
            <a:lvl2pPr marL="342900" indent="1143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2pPr>
            <a:lvl3pPr marL="685800" indent="2286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3pPr>
            <a:lvl4pPr marL="1028700" indent="3429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4pPr>
            <a:lvl5pPr marL="1371600" indent="4572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5pPr>
            <a:lvl6pPr marL="2286000" algn="l" defTabSz="914400" rtl="0" eaLnBrk="1" latinLnBrk="0" hangingPunct="1">
              <a:defRPr sz="1300" kern="1200">
                <a:solidFill>
                  <a:schemeClr val="tx1"/>
                </a:solidFill>
                <a:latin typeface="Rockwell" panose="02060603020205020403" pitchFamily="18" charset="77"/>
                <a:ea typeface="+mn-ea"/>
                <a:cs typeface="+mn-cs"/>
              </a:defRPr>
            </a:lvl6pPr>
            <a:lvl7pPr marL="2743200" algn="l" defTabSz="914400" rtl="0" eaLnBrk="1" latinLnBrk="0" hangingPunct="1">
              <a:defRPr sz="1300" kern="1200">
                <a:solidFill>
                  <a:schemeClr val="tx1"/>
                </a:solidFill>
                <a:latin typeface="Rockwell" panose="02060603020205020403" pitchFamily="18" charset="77"/>
                <a:ea typeface="+mn-ea"/>
                <a:cs typeface="+mn-cs"/>
              </a:defRPr>
            </a:lvl7pPr>
            <a:lvl8pPr marL="3200400" algn="l" defTabSz="914400" rtl="0" eaLnBrk="1" latinLnBrk="0" hangingPunct="1">
              <a:defRPr sz="1300" kern="1200">
                <a:solidFill>
                  <a:schemeClr val="tx1"/>
                </a:solidFill>
                <a:latin typeface="Rockwell" panose="02060603020205020403" pitchFamily="18" charset="77"/>
                <a:ea typeface="+mn-ea"/>
                <a:cs typeface="+mn-cs"/>
              </a:defRPr>
            </a:lvl8pPr>
            <a:lvl9pPr marL="3657600" algn="l" defTabSz="914400" rtl="0" eaLnBrk="1" latinLnBrk="0" hangingPunct="1">
              <a:defRPr sz="1300" kern="1200">
                <a:solidFill>
                  <a:schemeClr val="tx1"/>
                </a:solidFill>
                <a:latin typeface="Rockwell" panose="02060603020205020403" pitchFamily="18" charset="77"/>
                <a:ea typeface="+mn-ea"/>
                <a:cs typeface="+mn-cs"/>
              </a:defRPr>
            </a:lvl9pPr>
          </a:lstStyle>
          <a:p>
            <a:pPr>
              <a:defRPr/>
            </a:pPr>
            <a:r>
              <a:rPr lang="en-US" sz="600" dirty="0">
                <a:solidFill>
                  <a:schemeClr val="bg1">
                    <a:alpha val="32000"/>
                  </a:schemeClr>
                </a:solidFill>
              </a:rPr>
              <a:t>Proprietary and CONFIDENTIAL. Do Not Distribute. © 2024 Optiv Security Inc. All Rights Reserved.</a:t>
            </a:r>
          </a:p>
        </p:txBody>
      </p:sp>
      <p:grpSp>
        <p:nvGrpSpPr>
          <p:cNvPr id="12" name="Group 11">
            <a:extLst>
              <a:ext uri="{FF2B5EF4-FFF2-40B4-BE49-F238E27FC236}">
                <a16:creationId xmlns:a16="http://schemas.microsoft.com/office/drawing/2014/main" id="{8B2D5756-05E7-7892-538F-114EFDB84436}"/>
              </a:ext>
            </a:extLst>
          </p:cNvPr>
          <p:cNvGrpSpPr/>
          <p:nvPr/>
        </p:nvGrpSpPr>
        <p:grpSpPr>
          <a:xfrm>
            <a:off x="410654" y="667063"/>
            <a:ext cx="3975816" cy="1123815"/>
            <a:chOff x="152687" y="1605915"/>
            <a:chExt cx="3975816" cy="1123815"/>
          </a:xfrm>
        </p:grpSpPr>
        <p:sp>
          <p:nvSpPr>
            <p:cNvPr id="13" name="Rectangle 12">
              <a:extLst>
                <a:ext uri="{FF2B5EF4-FFF2-40B4-BE49-F238E27FC236}">
                  <a16:creationId xmlns:a16="http://schemas.microsoft.com/office/drawing/2014/main" id="{298F6C35-5760-6999-0789-2D71897C14DB}"/>
                </a:ext>
              </a:extLst>
            </p:cNvPr>
            <p:cNvSpPr/>
            <p:nvPr/>
          </p:nvSpPr>
          <p:spPr>
            <a:xfrm>
              <a:off x="204565" y="1694323"/>
              <a:ext cx="3274581" cy="482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accent1">
                    <a:lumMod val="75000"/>
                  </a:schemeClr>
                </a:solidFill>
                <a:latin typeface="Tw Cen MT" panose="020B0602020104020603" pitchFamily="34" charset="77"/>
              </a:endParaRPr>
            </a:p>
          </p:txBody>
        </p:sp>
        <p:sp>
          <p:nvSpPr>
            <p:cNvPr id="14" name="Rectangle 13">
              <a:extLst>
                <a:ext uri="{FF2B5EF4-FFF2-40B4-BE49-F238E27FC236}">
                  <a16:creationId xmlns:a16="http://schemas.microsoft.com/office/drawing/2014/main" id="{70E7D415-F9E9-F0E5-22B9-EB4181896347}"/>
                </a:ext>
              </a:extLst>
            </p:cNvPr>
            <p:cNvSpPr/>
            <p:nvPr/>
          </p:nvSpPr>
          <p:spPr>
            <a:xfrm>
              <a:off x="204565" y="2247573"/>
              <a:ext cx="3698652" cy="482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accent1">
                    <a:lumMod val="75000"/>
                  </a:schemeClr>
                </a:solidFill>
                <a:latin typeface="Tw Cen MT" panose="020B0602020104020603" pitchFamily="34" charset="77"/>
              </a:endParaRPr>
            </a:p>
          </p:txBody>
        </p:sp>
        <p:sp>
          <p:nvSpPr>
            <p:cNvPr id="15" name="Title 2">
              <a:extLst>
                <a:ext uri="{FF2B5EF4-FFF2-40B4-BE49-F238E27FC236}">
                  <a16:creationId xmlns:a16="http://schemas.microsoft.com/office/drawing/2014/main" id="{E8500AE3-E048-F4A4-251A-175A60B82CFE}"/>
                </a:ext>
              </a:extLst>
            </p:cNvPr>
            <p:cNvSpPr txBox="1">
              <a:spLocks/>
            </p:cNvSpPr>
            <p:nvPr/>
          </p:nvSpPr>
          <p:spPr>
            <a:xfrm>
              <a:off x="152687" y="1605915"/>
              <a:ext cx="3975816" cy="1123815"/>
            </a:xfrm>
            <a:prstGeom prst="rect">
              <a:avLst/>
            </a:prstGeom>
          </p:spPr>
          <p:txBody>
            <a:bodyPr/>
            <a:lstStyle>
              <a:lvl1pPr algn="l" rtl="0" eaLnBrk="1" fontAlgn="base" hangingPunct="1">
                <a:lnSpc>
                  <a:spcPct val="90000"/>
                </a:lnSpc>
                <a:spcBef>
                  <a:spcPct val="0"/>
                </a:spcBef>
                <a:spcAft>
                  <a:spcPct val="0"/>
                </a:spcAft>
                <a:defRPr lang="en-US" sz="2800" b="1" kern="1200" cap="none" baseline="0" dirty="0" smtClean="0">
                  <a:solidFill>
                    <a:schemeClr val="accent1"/>
                  </a:solidFill>
                  <a:latin typeface="+mj-lt"/>
                  <a:ea typeface="+mj-ea"/>
                  <a:cs typeface="Arial" panose="020B0604020202020204" pitchFamily="34" charset="0"/>
                </a:defRPr>
              </a:lvl1pPr>
              <a:lvl2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2pPr>
              <a:lvl3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3pPr>
              <a:lvl4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4pPr>
              <a:lvl5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5pPr>
              <a:lvl6pPr marL="457166"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6pPr>
              <a:lvl7pPr marL="914333"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7pPr>
              <a:lvl8pPr marL="1371498"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8pPr>
              <a:lvl9pPr marL="1828664"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9pPr>
            </a:lstStyle>
            <a:p>
              <a:pPr marL="0" marR="0" lvl="0" indent="0" defTabSz="914400" rtl="0" eaLnBrk="1" fontAlgn="ctr" latinLnBrk="0" hangingPunct="1">
                <a:lnSpc>
                  <a:spcPct val="100000"/>
                </a:lnSpc>
                <a:spcBef>
                  <a:spcPts val="0"/>
                </a:spcBef>
                <a:spcAft>
                  <a:spcPct val="0"/>
                </a:spcAft>
                <a:buClrTx/>
                <a:buSzTx/>
                <a:buFontTx/>
                <a:buNone/>
                <a:tabLst/>
                <a:defRPr/>
              </a:pPr>
              <a:r>
                <a:rPr kumimoji="0" lang="en-US" sz="3600" u="none" strike="noStrike" kern="1200" cap="none" spc="0" normalizeH="0" baseline="0" noProof="0" dirty="0">
                  <a:ln>
                    <a:noFill/>
                  </a:ln>
                  <a:solidFill>
                    <a:schemeClr val="tx1"/>
                  </a:solidFill>
                  <a:effectLst/>
                  <a:uLnTx/>
                  <a:uFillTx/>
                  <a:latin typeface="Tw Cen MT" panose="020B0602020104020603"/>
                  <a:ea typeface="+mj-ea"/>
                </a:rPr>
                <a:t>Recognizing and</a:t>
              </a:r>
            </a:p>
            <a:p>
              <a:pPr marL="0" marR="0" lvl="0" indent="0" defTabSz="914400" rtl="0" eaLnBrk="1" fontAlgn="ctr" latinLnBrk="0" hangingPunct="1">
                <a:lnSpc>
                  <a:spcPct val="100000"/>
                </a:lnSpc>
                <a:spcBef>
                  <a:spcPts val="0"/>
                </a:spcBef>
                <a:spcAft>
                  <a:spcPct val="0"/>
                </a:spcAft>
                <a:buClrTx/>
                <a:buSzTx/>
                <a:buFontTx/>
                <a:buNone/>
                <a:tabLst/>
                <a:defRPr/>
              </a:pPr>
              <a:r>
                <a:rPr lang="en-US" sz="3600" dirty="0">
                  <a:solidFill>
                    <a:schemeClr val="tx1"/>
                  </a:solidFill>
                  <a:latin typeface="Tw Cen MT" panose="020B0602020104020603"/>
                </a:rPr>
                <a:t>Reporting Phishing</a:t>
              </a:r>
              <a:endParaRPr kumimoji="0" lang="en-US" sz="3600" u="none" strike="noStrike" kern="1200" cap="none" spc="0" normalizeH="0" baseline="0" noProof="0" dirty="0">
                <a:ln>
                  <a:noFill/>
                </a:ln>
                <a:solidFill>
                  <a:schemeClr val="tx1"/>
                </a:solidFill>
                <a:effectLst/>
                <a:uLnTx/>
                <a:uFillTx/>
                <a:latin typeface="Tw Cen MT" panose="020B0602020104020603"/>
                <a:ea typeface="+mj-ea"/>
              </a:endParaRPr>
            </a:p>
          </p:txBody>
        </p:sp>
      </p:grpSp>
      <p:sp>
        <p:nvSpPr>
          <p:cNvPr id="16" name="Subtitle 2">
            <a:extLst>
              <a:ext uri="{FF2B5EF4-FFF2-40B4-BE49-F238E27FC236}">
                <a16:creationId xmlns:a16="http://schemas.microsoft.com/office/drawing/2014/main" id="{6598AD2A-F201-B86C-8A3B-4C1178553DDF}"/>
              </a:ext>
            </a:extLst>
          </p:cNvPr>
          <p:cNvSpPr txBox="1">
            <a:spLocks/>
          </p:cNvSpPr>
          <p:nvPr/>
        </p:nvSpPr>
        <p:spPr>
          <a:xfrm>
            <a:off x="410653" y="365634"/>
            <a:ext cx="4537075" cy="247650"/>
          </a:xfrm>
          <a:prstGeom prst="rect">
            <a:avLst/>
          </a:prstGeom>
        </p:spPr>
        <p:txBody>
          <a:bodyPr/>
          <a:lstStyle>
            <a:lvl1pPr marL="0" indent="0" algn="l" rtl="0" eaLnBrk="1" fontAlgn="base"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Arial" panose="020B0604020202020204" pitchFamily="34" charset="0"/>
              </a:defRPr>
            </a:lvl1pPr>
            <a:lvl2pPr marL="18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2pPr>
            <a:lvl3pPr marL="36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3pPr>
            <a:lvl4pPr marL="54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4pPr>
            <a:lvl5pPr marL="72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5pPr>
            <a:lvl6pPr marL="2514411"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09"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400"/>
            <a:r>
              <a:rPr lang="en-US" sz="1600" b="1" dirty="0">
                <a:solidFill>
                  <a:schemeClr val="accent5"/>
                </a:solidFill>
              </a:rPr>
              <a:t>Key Behavior #3</a:t>
            </a:r>
          </a:p>
        </p:txBody>
      </p:sp>
      <p:pic>
        <p:nvPicPr>
          <p:cNvPr id="17" name="Picture 16">
            <a:extLst>
              <a:ext uri="{FF2B5EF4-FFF2-40B4-BE49-F238E27FC236}">
                <a16:creationId xmlns:a16="http://schemas.microsoft.com/office/drawing/2014/main" id="{45BC2DEF-C41B-DB02-0B99-54439E951B70}"/>
              </a:ext>
            </a:extLst>
          </p:cNvPr>
          <p:cNvPicPr>
            <a:picLocks noChangeAspect="1"/>
          </p:cNvPicPr>
          <p:nvPr/>
        </p:nvPicPr>
        <p:blipFill>
          <a:blip r:embed="rId4"/>
          <a:stretch>
            <a:fillRect/>
          </a:stretch>
        </p:blipFill>
        <p:spPr>
          <a:xfrm>
            <a:off x="7963833" y="4624427"/>
            <a:ext cx="796154" cy="420624"/>
          </a:xfrm>
          <a:prstGeom prst="rect">
            <a:avLst/>
          </a:prstGeom>
        </p:spPr>
      </p:pic>
    </p:spTree>
    <p:extLst>
      <p:ext uri="{BB962C8B-B14F-4D97-AF65-F5344CB8AC3E}">
        <p14:creationId xmlns:p14="http://schemas.microsoft.com/office/powerpoint/2010/main" val="29353727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Shape&#10;&#10;Description automatically generated">
            <a:extLst>
              <a:ext uri="{FF2B5EF4-FFF2-40B4-BE49-F238E27FC236}">
                <a16:creationId xmlns:a16="http://schemas.microsoft.com/office/drawing/2014/main" id="{5817E217-F214-B016-04DB-CBA9AB0B8780}"/>
              </a:ext>
            </a:extLst>
          </p:cNvPr>
          <p:cNvPicPr>
            <a:picLocks noChangeAspect="1"/>
          </p:cNvPicPr>
          <p:nvPr/>
        </p:nvPicPr>
        <p:blipFill>
          <a:blip r:embed="rId3" cstate="screen">
            <a:alphaModFix amt="61000"/>
            <a:extLst>
              <a:ext uri="{28A0092B-C50C-407E-A947-70E740481C1C}">
                <a14:useLocalDpi xmlns:a14="http://schemas.microsoft.com/office/drawing/2010/main"/>
              </a:ext>
            </a:extLst>
          </a:blip>
          <a:stretch>
            <a:fillRect/>
          </a:stretch>
        </p:blipFill>
        <p:spPr>
          <a:xfrm>
            <a:off x="3061985" y="-545997"/>
            <a:ext cx="6031230" cy="5959833"/>
          </a:xfrm>
          <a:prstGeom prst="rect">
            <a:avLst/>
          </a:prstGeom>
        </p:spPr>
      </p:pic>
      <p:grpSp>
        <p:nvGrpSpPr>
          <p:cNvPr id="21" name="Group 20">
            <a:extLst>
              <a:ext uri="{FF2B5EF4-FFF2-40B4-BE49-F238E27FC236}">
                <a16:creationId xmlns:a16="http://schemas.microsoft.com/office/drawing/2014/main" id="{60105130-43A8-CED2-F786-EABFC871557B}"/>
              </a:ext>
            </a:extLst>
          </p:cNvPr>
          <p:cNvGrpSpPr/>
          <p:nvPr/>
        </p:nvGrpSpPr>
        <p:grpSpPr>
          <a:xfrm>
            <a:off x="4077230" y="733828"/>
            <a:ext cx="3683000" cy="3683000"/>
            <a:chOff x="4400550" y="584200"/>
            <a:chExt cx="3683000" cy="3683000"/>
          </a:xfrm>
        </p:grpSpPr>
        <p:sp>
          <p:nvSpPr>
            <p:cNvPr id="15" name="Donut 14">
              <a:extLst>
                <a:ext uri="{FF2B5EF4-FFF2-40B4-BE49-F238E27FC236}">
                  <a16:creationId xmlns:a16="http://schemas.microsoft.com/office/drawing/2014/main" id="{331A957E-02D5-8F54-C7BC-9AD64E043858}"/>
                </a:ext>
              </a:extLst>
            </p:cNvPr>
            <p:cNvSpPr/>
            <p:nvPr/>
          </p:nvSpPr>
          <p:spPr>
            <a:xfrm>
              <a:off x="4400550" y="584200"/>
              <a:ext cx="3683000" cy="3683000"/>
            </a:xfrm>
            <a:prstGeom prst="donu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 name="Oval 16">
              <a:extLst>
                <a:ext uri="{FF2B5EF4-FFF2-40B4-BE49-F238E27FC236}">
                  <a16:creationId xmlns:a16="http://schemas.microsoft.com/office/drawing/2014/main" id="{0DBC39BF-F37C-15FC-5D16-A2D7C4AD31D5}"/>
                </a:ext>
              </a:extLst>
            </p:cNvPr>
            <p:cNvSpPr/>
            <p:nvPr/>
          </p:nvSpPr>
          <p:spPr>
            <a:xfrm>
              <a:off x="4959350" y="1143000"/>
              <a:ext cx="2565400" cy="2565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Slide Number Placeholder 6" hidden="1">
            <a:extLst>
              <a:ext uri="{FF2B5EF4-FFF2-40B4-BE49-F238E27FC236}">
                <a16:creationId xmlns:a16="http://schemas.microsoft.com/office/drawing/2014/main" id="{AC2AEFF9-DF88-3E41-A8D3-2C403D1EB877}"/>
              </a:ext>
            </a:extLst>
          </p:cNvPr>
          <p:cNvSpPr>
            <a:spLocks noGrp="1"/>
          </p:cNvSpPr>
          <p:nvPr>
            <p:ph type="sldNum" sz="quarter" idx="4"/>
          </p:nvPr>
        </p:nvSpPr>
        <p:spPr/>
        <p:txBody>
          <a:bodyPr vert="horz" lIns="91440" tIns="45720" rIns="91440" bIns="45720" rtlCol="0" anchor="ctr"/>
          <a:lstStyle>
            <a:lvl1pPr algn="ctr" eaLnBrk="1" fontAlgn="auto" hangingPunct="1">
              <a:spcBef>
                <a:spcPts val="0"/>
              </a:spcBef>
              <a:spcAft>
                <a:spcPts val="0"/>
              </a:spcAft>
              <a:defRPr sz="800" smtClean="0">
                <a:solidFill>
                  <a:schemeClr val="bg2">
                    <a:lumMod val="75000"/>
                  </a:schemeClr>
                </a:solidFill>
                <a:latin typeface="+mn-lt"/>
                <a:cs typeface="Arial" panose="020B0604020202020204" pitchFamily="34" charset="0"/>
              </a:defRPr>
            </a:lvl1pPr>
          </a:lstStyle>
          <a:p>
            <a:pPr>
              <a:spcAft>
                <a:spcPts val="600"/>
              </a:spcAft>
            </a:pPr>
            <a:fld id="{C3793A54-92D7-9A49-9FE8-9128048E35B7}" type="slidenum">
              <a:rPr lang="en-US" sz="700" smtClean="0"/>
              <a:pPr>
                <a:spcAft>
                  <a:spcPts val="600"/>
                </a:spcAft>
              </a:pPr>
              <a:t>19</a:t>
            </a:fld>
            <a:endParaRPr lang="en-US" sz="700" dirty="0"/>
          </a:p>
        </p:txBody>
      </p:sp>
      <p:sp>
        <p:nvSpPr>
          <p:cNvPr id="20" name="TextBox 19">
            <a:extLst>
              <a:ext uri="{FF2B5EF4-FFF2-40B4-BE49-F238E27FC236}">
                <a16:creationId xmlns:a16="http://schemas.microsoft.com/office/drawing/2014/main" id="{E2679543-A635-1AC2-5D27-B4BFE782E716}"/>
              </a:ext>
            </a:extLst>
          </p:cNvPr>
          <p:cNvSpPr txBox="1"/>
          <p:nvPr/>
        </p:nvSpPr>
        <p:spPr>
          <a:xfrm>
            <a:off x="4964722" y="1731585"/>
            <a:ext cx="1902759" cy="1600438"/>
          </a:xfrm>
          <a:prstGeom prst="rect">
            <a:avLst/>
          </a:prstGeom>
          <a:noFill/>
        </p:spPr>
        <p:txBody>
          <a:bodyPr wrap="square" lIns="0" tIns="0" rIns="0" bIns="0" rtlCol="0" anchor="t">
            <a:spAutoFit/>
          </a:bodyPr>
          <a:lstStyle/>
          <a:p>
            <a:pPr algn="ctr"/>
            <a:r>
              <a:rPr lang="en-US" sz="4400" b="1" dirty="0">
                <a:solidFill>
                  <a:schemeClr val="accent5"/>
                </a:solidFill>
                <a:latin typeface="+mj-lt"/>
              </a:rPr>
              <a:t>90%</a:t>
            </a:r>
            <a:endParaRPr lang="en-US" sz="3600" b="1" dirty="0">
              <a:solidFill>
                <a:schemeClr val="accent5"/>
              </a:solidFill>
              <a:latin typeface="Tw Cen MT"/>
            </a:endParaRPr>
          </a:p>
          <a:p>
            <a:pPr algn="ctr"/>
            <a:r>
              <a:rPr lang="en-US" sz="2000" dirty="0">
                <a:solidFill>
                  <a:srgbClr val="F9F9F8"/>
                </a:solidFill>
                <a:latin typeface="+mj-lt"/>
              </a:rPr>
              <a:t>of all cyberattacks begin with phishing.</a:t>
            </a:r>
            <a:endParaRPr lang="en-US" sz="2000" baseline="30000" dirty="0"/>
          </a:p>
        </p:txBody>
      </p:sp>
      <p:sp>
        <p:nvSpPr>
          <p:cNvPr id="13" name="Title 2">
            <a:extLst>
              <a:ext uri="{FF2B5EF4-FFF2-40B4-BE49-F238E27FC236}">
                <a16:creationId xmlns:a16="http://schemas.microsoft.com/office/drawing/2014/main" id="{B5E8A664-CD87-B028-340E-9AF82E19B37F}"/>
              </a:ext>
            </a:extLst>
          </p:cNvPr>
          <p:cNvSpPr txBox="1">
            <a:spLocks/>
          </p:cNvSpPr>
          <p:nvPr/>
        </p:nvSpPr>
        <p:spPr>
          <a:xfrm>
            <a:off x="276555" y="1942861"/>
            <a:ext cx="2447792" cy="543435"/>
          </a:xfrm>
          <a:prstGeom prst="rect">
            <a:avLst/>
          </a:prstGeom>
          <a:solidFill>
            <a:schemeClr val="bg1"/>
          </a:solidFill>
        </p:spPr>
        <p:txBody>
          <a:bodyPr/>
          <a:lstStyle>
            <a:lvl1pPr algn="l" rtl="0" eaLnBrk="1" fontAlgn="base" hangingPunct="1">
              <a:lnSpc>
                <a:spcPct val="90000"/>
              </a:lnSpc>
              <a:spcBef>
                <a:spcPct val="0"/>
              </a:spcBef>
              <a:spcAft>
                <a:spcPct val="0"/>
              </a:spcAft>
              <a:defRPr lang="en-US" sz="2800" b="1" kern="1200" cap="none" baseline="0" dirty="0" smtClean="0">
                <a:solidFill>
                  <a:schemeClr val="accent1"/>
                </a:solidFill>
                <a:latin typeface="+mj-lt"/>
                <a:ea typeface="+mj-ea"/>
                <a:cs typeface="Arial" panose="020B0604020202020204" pitchFamily="34" charset="0"/>
              </a:defRPr>
            </a:lvl1pPr>
            <a:lvl2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2pPr>
            <a:lvl3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3pPr>
            <a:lvl4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4pPr>
            <a:lvl5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5pPr>
            <a:lvl6pPr marL="457166"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6pPr>
            <a:lvl7pPr marL="914333"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7pPr>
            <a:lvl8pPr marL="1371498"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8pPr>
            <a:lvl9pPr marL="1828664"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9pPr>
          </a:lstStyle>
          <a:p>
            <a:pPr defTabSz="914400" fontAlgn="ctr">
              <a:spcBef>
                <a:spcPts val="0"/>
              </a:spcBef>
              <a:defRPr/>
            </a:pPr>
            <a:r>
              <a:rPr kumimoji="0" lang="en-US" sz="3600" u="none" strike="noStrike" kern="1200" cap="none" spc="0" normalizeH="0" baseline="0" noProof="0" dirty="0">
                <a:ln>
                  <a:noFill/>
                </a:ln>
                <a:solidFill>
                  <a:schemeClr val="tx1"/>
                </a:solidFill>
                <a:effectLst/>
                <a:uLnTx/>
                <a:uFillTx/>
                <a:latin typeface="Tw Cen MT" panose="020B0602020104020603"/>
                <a:ea typeface="+mj-ea"/>
              </a:rPr>
              <a:t>Phishing by</a:t>
            </a:r>
          </a:p>
          <a:p>
            <a:pPr marL="0" marR="0" lvl="0" indent="0" defTabSz="914400" rtl="0" eaLnBrk="1" fontAlgn="ctr" latinLnBrk="0" hangingPunct="1">
              <a:lnSpc>
                <a:spcPct val="90000"/>
              </a:lnSpc>
              <a:spcBef>
                <a:spcPts val="0"/>
              </a:spcBef>
              <a:spcAft>
                <a:spcPct val="0"/>
              </a:spcAft>
              <a:buClrTx/>
              <a:buSzTx/>
              <a:buFontTx/>
              <a:buNone/>
              <a:tabLst/>
              <a:defRPr/>
            </a:pPr>
            <a:endParaRPr kumimoji="0" lang="en-US" sz="3600" u="none" strike="noStrike" kern="1200" cap="none" spc="0" normalizeH="0" baseline="0" noProof="0" dirty="0">
              <a:ln>
                <a:noFill/>
              </a:ln>
              <a:solidFill>
                <a:schemeClr val="bg1"/>
              </a:solidFill>
              <a:effectLst/>
              <a:uLnTx/>
              <a:uFillTx/>
              <a:latin typeface="Tw Cen MT" panose="020B0602020104020603"/>
              <a:ea typeface="+mj-ea"/>
            </a:endParaRPr>
          </a:p>
        </p:txBody>
      </p:sp>
      <p:sp>
        <p:nvSpPr>
          <p:cNvPr id="23" name="Rectangle 22">
            <a:extLst>
              <a:ext uri="{FF2B5EF4-FFF2-40B4-BE49-F238E27FC236}">
                <a16:creationId xmlns:a16="http://schemas.microsoft.com/office/drawing/2014/main" id="{205BCCFE-24AB-40DF-CDE7-87B6FBAD7A2B}"/>
              </a:ext>
            </a:extLst>
          </p:cNvPr>
          <p:cNvSpPr/>
          <p:nvPr/>
        </p:nvSpPr>
        <p:spPr>
          <a:xfrm>
            <a:off x="5857222" y="657628"/>
            <a:ext cx="123016" cy="7302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2">
            <a:extLst>
              <a:ext uri="{FF2B5EF4-FFF2-40B4-BE49-F238E27FC236}">
                <a16:creationId xmlns:a16="http://schemas.microsoft.com/office/drawing/2014/main" id="{0FA050CC-51DA-0528-AC11-4707EEA72315}"/>
              </a:ext>
            </a:extLst>
          </p:cNvPr>
          <p:cNvSpPr txBox="1">
            <a:spLocks/>
          </p:cNvSpPr>
          <p:nvPr/>
        </p:nvSpPr>
        <p:spPr>
          <a:xfrm>
            <a:off x="276554" y="2571750"/>
            <a:ext cx="2636327" cy="543435"/>
          </a:xfrm>
          <a:prstGeom prst="rect">
            <a:avLst/>
          </a:prstGeom>
          <a:solidFill>
            <a:schemeClr val="bg1"/>
          </a:solidFill>
        </p:spPr>
        <p:txBody>
          <a:bodyPr/>
          <a:lstStyle>
            <a:lvl1pPr algn="l" rtl="0" eaLnBrk="1" fontAlgn="base" hangingPunct="1">
              <a:lnSpc>
                <a:spcPct val="90000"/>
              </a:lnSpc>
              <a:spcBef>
                <a:spcPct val="0"/>
              </a:spcBef>
              <a:spcAft>
                <a:spcPct val="0"/>
              </a:spcAft>
              <a:defRPr lang="en-US" sz="2800" b="1" kern="1200" cap="none" baseline="0" dirty="0" smtClean="0">
                <a:solidFill>
                  <a:schemeClr val="accent1"/>
                </a:solidFill>
                <a:latin typeface="+mj-lt"/>
                <a:ea typeface="+mj-ea"/>
                <a:cs typeface="Arial" panose="020B0604020202020204" pitchFamily="34" charset="0"/>
              </a:defRPr>
            </a:lvl1pPr>
            <a:lvl2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2pPr>
            <a:lvl3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3pPr>
            <a:lvl4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4pPr>
            <a:lvl5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5pPr>
            <a:lvl6pPr marL="457166"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6pPr>
            <a:lvl7pPr marL="914333"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7pPr>
            <a:lvl8pPr marL="1371498"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8pPr>
            <a:lvl9pPr marL="1828664"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9pPr>
          </a:lstStyle>
          <a:p>
            <a:pPr defTabSz="914400" fontAlgn="ctr">
              <a:spcBef>
                <a:spcPts val="0"/>
              </a:spcBef>
              <a:defRPr/>
            </a:pPr>
            <a:r>
              <a:rPr kumimoji="0" lang="en-US" sz="3600" u="none" strike="noStrike" kern="1200" cap="none" spc="0" normalizeH="0" baseline="0" noProof="0" dirty="0">
                <a:ln>
                  <a:noFill/>
                </a:ln>
                <a:solidFill>
                  <a:schemeClr val="tx1"/>
                </a:solidFill>
                <a:effectLst/>
                <a:uLnTx/>
                <a:uFillTx/>
                <a:latin typeface="Tw Cen MT" panose="020B0602020104020603"/>
                <a:ea typeface="+mj-ea"/>
              </a:rPr>
              <a:t>the Numbers</a:t>
            </a:r>
          </a:p>
        </p:txBody>
      </p:sp>
      <p:sp>
        <p:nvSpPr>
          <p:cNvPr id="2" name="Footer Placeholder 3">
            <a:extLst>
              <a:ext uri="{FF2B5EF4-FFF2-40B4-BE49-F238E27FC236}">
                <a16:creationId xmlns:a16="http://schemas.microsoft.com/office/drawing/2014/main" id="{2C0815D6-799D-AF96-1A73-396FEC85DA93}"/>
              </a:ext>
            </a:extLst>
          </p:cNvPr>
          <p:cNvSpPr txBox="1">
            <a:spLocks/>
          </p:cNvSpPr>
          <p:nvPr/>
        </p:nvSpPr>
        <p:spPr>
          <a:xfrm>
            <a:off x="3061985" y="5024312"/>
            <a:ext cx="3020058" cy="92333"/>
          </a:xfrm>
          <a:prstGeom prst="rect">
            <a:avLst/>
          </a:prstGeom>
          <a:noFill/>
        </p:spPr>
        <p:txBody>
          <a:bodyPr vert="horz" wrap="none" lIns="0" tIns="0" rIns="0" bIns="0" rtlCol="0" anchor="ctr">
            <a:spAutoFit/>
          </a:bodyPr>
          <a:lstStyle>
            <a:defPPr>
              <a:defRPr lang="en-US"/>
            </a:defPPr>
            <a:lvl1pPr algn="ctr" defTabSz="685800" rtl="0" eaLnBrk="1" fontAlgn="auto" hangingPunct="1">
              <a:spcBef>
                <a:spcPts val="0"/>
              </a:spcBef>
              <a:spcAft>
                <a:spcPts val="0"/>
              </a:spcAft>
              <a:defRPr sz="600" kern="1200">
                <a:solidFill>
                  <a:schemeClr val="tx1">
                    <a:alpha val="25000"/>
                  </a:schemeClr>
                </a:solidFill>
                <a:latin typeface="+mj-lt"/>
                <a:ea typeface="+mn-ea"/>
                <a:cs typeface="+mn-cs"/>
              </a:defRPr>
            </a:lvl1pPr>
            <a:lvl2pPr marL="342900" indent="1143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2pPr>
            <a:lvl3pPr marL="685800" indent="2286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3pPr>
            <a:lvl4pPr marL="1028700" indent="3429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4pPr>
            <a:lvl5pPr marL="1371600" indent="4572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5pPr>
            <a:lvl6pPr marL="2286000" algn="l" defTabSz="914400" rtl="0" eaLnBrk="1" latinLnBrk="0" hangingPunct="1">
              <a:defRPr sz="1300" kern="1200">
                <a:solidFill>
                  <a:schemeClr val="tx1"/>
                </a:solidFill>
                <a:latin typeface="Rockwell" panose="02060603020205020403" pitchFamily="18" charset="77"/>
                <a:ea typeface="+mn-ea"/>
                <a:cs typeface="+mn-cs"/>
              </a:defRPr>
            </a:lvl6pPr>
            <a:lvl7pPr marL="2743200" algn="l" defTabSz="914400" rtl="0" eaLnBrk="1" latinLnBrk="0" hangingPunct="1">
              <a:defRPr sz="1300" kern="1200">
                <a:solidFill>
                  <a:schemeClr val="tx1"/>
                </a:solidFill>
                <a:latin typeface="Rockwell" panose="02060603020205020403" pitchFamily="18" charset="77"/>
                <a:ea typeface="+mn-ea"/>
                <a:cs typeface="+mn-cs"/>
              </a:defRPr>
            </a:lvl7pPr>
            <a:lvl8pPr marL="3200400" algn="l" defTabSz="914400" rtl="0" eaLnBrk="1" latinLnBrk="0" hangingPunct="1">
              <a:defRPr sz="1300" kern="1200">
                <a:solidFill>
                  <a:schemeClr val="tx1"/>
                </a:solidFill>
                <a:latin typeface="Rockwell" panose="02060603020205020403" pitchFamily="18" charset="77"/>
                <a:ea typeface="+mn-ea"/>
                <a:cs typeface="+mn-cs"/>
              </a:defRPr>
            </a:lvl8pPr>
            <a:lvl9pPr marL="3657600" algn="l" defTabSz="914400" rtl="0" eaLnBrk="1" latinLnBrk="0" hangingPunct="1">
              <a:defRPr sz="1300" kern="1200">
                <a:solidFill>
                  <a:schemeClr val="tx1"/>
                </a:solidFill>
                <a:latin typeface="Rockwell" panose="02060603020205020403" pitchFamily="18" charset="77"/>
                <a:ea typeface="+mn-ea"/>
                <a:cs typeface="+mn-cs"/>
              </a:defRPr>
            </a:lvl9pPr>
          </a:lstStyle>
          <a:p>
            <a:pPr>
              <a:defRPr/>
            </a:pPr>
            <a:r>
              <a:rPr lang="en-US" sz="600" dirty="0">
                <a:solidFill>
                  <a:schemeClr val="bg2">
                    <a:lumMod val="50000"/>
                    <a:alpha val="32000"/>
                  </a:schemeClr>
                </a:solidFill>
              </a:rPr>
              <a:t>Proprietary and CONFIDENTIAL. Do Not Distribute. © 2024 Optiv Security Inc. All Rights Reserved.</a:t>
            </a:r>
          </a:p>
        </p:txBody>
      </p:sp>
      <p:sp>
        <p:nvSpPr>
          <p:cNvPr id="4" name="Text Placeholder 6">
            <a:extLst>
              <a:ext uri="{FF2B5EF4-FFF2-40B4-BE49-F238E27FC236}">
                <a16:creationId xmlns:a16="http://schemas.microsoft.com/office/drawing/2014/main" id="{7E9130B3-60B3-FE96-7293-6DC6E5DC63C0}"/>
              </a:ext>
            </a:extLst>
          </p:cNvPr>
          <p:cNvSpPr txBox="1">
            <a:spLocks/>
          </p:cNvSpPr>
          <p:nvPr/>
        </p:nvSpPr>
        <p:spPr>
          <a:xfrm>
            <a:off x="338630" y="4822998"/>
            <a:ext cx="7477200" cy="92333"/>
          </a:xfrm>
          <a:prstGeom prst="rect">
            <a:avLst/>
          </a:prstGeom>
        </p:spPr>
        <p:txBody>
          <a:bodyPr lIns="0" tIns="0" rIns="0" bIns="0" anchor="ctr" anchorCtr="0"/>
          <a:lstStyle>
            <a:lvl1pPr marL="0" indent="0" algn="l" rtl="0" eaLnBrk="1" fontAlgn="base"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Arial" panose="020B0604020202020204" pitchFamily="34" charset="0"/>
              </a:defRPr>
            </a:lvl1pPr>
            <a:lvl2pPr marL="18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2pPr>
            <a:lvl3pPr marL="36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3pPr>
            <a:lvl4pPr marL="54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4pPr>
            <a:lvl5pPr marL="72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5pPr>
            <a:lvl6pPr marL="2514411"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09"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400"/>
            <a:r>
              <a:rPr lang="en-US" sz="600" i="1" dirty="0">
                <a:solidFill>
                  <a:schemeClr val="bg1">
                    <a:alpha val="50000"/>
                  </a:schemeClr>
                </a:solidFill>
              </a:rPr>
              <a:t>Source: CISA, 2023 </a:t>
            </a:r>
          </a:p>
        </p:txBody>
      </p:sp>
    </p:spTree>
    <p:extLst>
      <p:ext uri="{BB962C8B-B14F-4D97-AF65-F5344CB8AC3E}">
        <p14:creationId xmlns:p14="http://schemas.microsoft.com/office/powerpoint/2010/main" val="19047395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C95C9-784C-43AD-189F-9A600D6410B1}"/>
              </a:ext>
            </a:extLst>
          </p:cNvPr>
          <p:cNvSpPr>
            <a:spLocks noGrp="1"/>
          </p:cNvSpPr>
          <p:nvPr>
            <p:ph type="ctrTitle"/>
          </p:nvPr>
        </p:nvSpPr>
        <p:spPr>
          <a:xfrm>
            <a:off x="601274" y="2645577"/>
            <a:ext cx="3604966" cy="775597"/>
          </a:xfrm>
        </p:spPr>
        <p:txBody>
          <a:bodyPr/>
          <a:lstStyle/>
          <a:p>
            <a:r>
              <a:rPr lang="en-US" dirty="0"/>
              <a:t>Cybersecurity Awareness Training</a:t>
            </a:r>
          </a:p>
        </p:txBody>
      </p:sp>
      <p:sp>
        <p:nvSpPr>
          <p:cNvPr id="3" name="Subtitle 2">
            <a:extLst>
              <a:ext uri="{FF2B5EF4-FFF2-40B4-BE49-F238E27FC236}">
                <a16:creationId xmlns:a16="http://schemas.microsoft.com/office/drawing/2014/main" id="{BF912430-0E12-F150-A2F6-B4914F0F3522}"/>
              </a:ext>
            </a:extLst>
          </p:cNvPr>
          <p:cNvSpPr>
            <a:spLocks noGrp="1"/>
          </p:cNvSpPr>
          <p:nvPr>
            <p:ph type="subTitle" idx="1"/>
          </p:nvPr>
        </p:nvSpPr>
        <p:spPr/>
        <p:txBody>
          <a:bodyPr/>
          <a:lstStyle/>
          <a:p>
            <a:endParaRPr lang="en-US" dirty="0"/>
          </a:p>
        </p:txBody>
      </p:sp>
    </p:spTree>
    <p:custDataLst>
      <p:custData r:id="rId1"/>
      <p:custData r:id="rId2"/>
    </p:custDataLst>
    <p:extLst>
      <p:ext uri="{BB962C8B-B14F-4D97-AF65-F5344CB8AC3E}">
        <p14:creationId xmlns:p14="http://schemas.microsoft.com/office/powerpoint/2010/main" val="34874974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ell phone with a blank screen&#10;&#10;Description automatically generated">
            <a:extLst>
              <a:ext uri="{FF2B5EF4-FFF2-40B4-BE49-F238E27FC236}">
                <a16:creationId xmlns:a16="http://schemas.microsoft.com/office/drawing/2014/main" id="{17718C76-DE5F-E555-206F-0CC3E8DD716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86617" y="-167763"/>
            <a:ext cx="2862422" cy="5359195"/>
          </a:xfrm>
          <a:prstGeom prst="rect">
            <a:avLst/>
          </a:prstGeom>
        </p:spPr>
      </p:pic>
      <p:sp>
        <p:nvSpPr>
          <p:cNvPr id="4" name="Text Placeholder 3">
            <a:extLst>
              <a:ext uri="{FF2B5EF4-FFF2-40B4-BE49-F238E27FC236}">
                <a16:creationId xmlns:a16="http://schemas.microsoft.com/office/drawing/2014/main" id="{80BF2F48-E55A-252E-3697-84D69E126576}"/>
              </a:ext>
            </a:extLst>
          </p:cNvPr>
          <p:cNvSpPr>
            <a:spLocks noGrp="1"/>
          </p:cNvSpPr>
          <p:nvPr>
            <p:ph type="body" sz="quarter" idx="10"/>
          </p:nvPr>
        </p:nvSpPr>
        <p:spPr>
          <a:xfrm>
            <a:off x="359782" y="719682"/>
            <a:ext cx="4573513" cy="246221"/>
          </a:xfrm>
        </p:spPr>
        <p:txBody>
          <a:bodyPr wrap="square" lIns="0" tIns="0" rIns="0" bIns="0" anchor="t">
            <a:spAutoFit/>
          </a:bodyPr>
          <a:lstStyle/>
          <a:p>
            <a:r>
              <a:rPr lang="en-US" sz="1600">
                <a:cs typeface="Arial"/>
              </a:rPr>
              <a:t>Common characteristics of malicious emails</a:t>
            </a:r>
            <a:endParaRPr lang="en-US" sz="1600" dirty="0"/>
          </a:p>
        </p:txBody>
      </p:sp>
      <p:sp>
        <p:nvSpPr>
          <p:cNvPr id="6" name="Content Placeholder 10">
            <a:extLst>
              <a:ext uri="{FF2B5EF4-FFF2-40B4-BE49-F238E27FC236}">
                <a16:creationId xmlns:a16="http://schemas.microsoft.com/office/drawing/2014/main" id="{15A15782-EC7C-D96F-083E-433B61F73EA1}"/>
              </a:ext>
            </a:extLst>
          </p:cNvPr>
          <p:cNvSpPr>
            <a:spLocks noGrp="1"/>
          </p:cNvSpPr>
          <p:nvPr>
            <p:ph sz="quarter" idx="14"/>
          </p:nvPr>
        </p:nvSpPr>
        <p:spPr>
          <a:xfrm>
            <a:off x="433267" y="1378254"/>
            <a:ext cx="4573930" cy="3262875"/>
          </a:xfrm>
        </p:spPr>
        <p:txBody>
          <a:bodyPr lIns="0" tIns="0" rIns="0" bIns="0" anchor="t"/>
          <a:lstStyle/>
          <a:p>
            <a:pPr marL="285750" indent="-285750">
              <a:spcAft>
                <a:spcPts val="600"/>
              </a:spcAft>
              <a:buFont typeface="Arial" panose="020B0604020202020204" pitchFamily="34" charset="0"/>
              <a:buChar char="•"/>
            </a:pPr>
            <a:r>
              <a:rPr lang="en-US">
                <a:cs typeface="Arial"/>
              </a:rPr>
              <a:t>Unofficial or unfamiliar sender address</a:t>
            </a:r>
          </a:p>
          <a:p>
            <a:pPr marL="285750" indent="-285750">
              <a:spcAft>
                <a:spcPts val="600"/>
              </a:spcAft>
              <a:buFont typeface="Arial" panose="020B0604020202020204" pitchFamily="34" charset="0"/>
              <a:buChar char="•"/>
            </a:pPr>
            <a:r>
              <a:rPr lang="en-US">
                <a:cs typeface="Arial"/>
              </a:rPr>
              <a:t>Language intends to urge immediate action</a:t>
            </a:r>
          </a:p>
          <a:p>
            <a:pPr marL="285750" indent="-285750">
              <a:spcAft>
                <a:spcPts val="600"/>
              </a:spcAft>
              <a:buFont typeface="Arial" panose="020B0604020202020204" pitchFamily="34" charset="0"/>
              <a:buChar char="•"/>
            </a:pPr>
            <a:r>
              <a:rPr lang="en-US">
                <a:cs typeface="Arial"/>
              </a:rPr>
              <a:t>Unusual request for sensitive information</a:t>
            </a:r>
          </a:p>
          <a:p>
            <a:pPr marL="285750" indent="-285750">
              <a:spcAft>
                <a:spcPts val="600"/>
              </a:spcAft>
              <a:buFont typeface="Arial" panose="020B0604020202020204" pitchFamily="34" charset="0"/>
              <a:buChar char="•"/>
            </a:pPr>
            <a:r>
              <a:rPr lang="en-US">
                <a:cs typeface="Arial"/>
              </a:rPr>
              <a:t>Links that are shortened or mask the destination</a:t>
            </a:r>
          </a:p>
          <a:p>
            <a:pPr marL="285750" indent="-285750">
              <a:spcAft>
                <a:spcPts val="600"/>
              </a:spcAft>
              <a:buFont typeface="Arial" panose="020B0604020202020204" pitchFamily="34" charset="0"/>
              <a:buChar char="•"/>
            </a:pPr>
            <a:r>
              <a:rPr lang="en-US">
                <a:cs typeface="Arial"/>
              </a:rPr>
              <a:t>Generic greeting</a:t>
            </a:r>
          </a:p>
          <a:p>
            <a:pPr marL="285750" indent="-285750">
              <a:spcAft>
                <a:spcPts val="600"/>
              </a:spcAft>
              <a:buFont typeface="Arial" panose="020B0604020202020204" pitchFamily="34" charset="0"/>
              <a:buChar char="•"/>
            </a:pPr>
            <a:r>
              <a:rPr lang="en-US">
                <a:cs typeface="Arial"/>
              </a:rPr>
              <a:t>Misspelled words and grammatical errors</a:t>
            </a:r>
          </a:p>
          <a:p>
            <a:pPr marL="285750" indent="-285750">
              <a:spcAft>
                <a:spcPts val="600"/>
              </a:spcAft>
              <a:buFont typeface="Arial" panose="020B0604020202020204" pitchFamily="34" charset="0"/>
              <a:buChar char="•"/>
            </a:pPr>
            <a:r>
              <a:rPr lang="en-US">
                <a:cs typeface="Arial"/>
              </a:rPr>
              <a:t>Unprofessional or atypical formatting</a:t>
            </a:r>
            <a:endParaRPr lang="en-US" dirty="0">
              <a:cs typeface="Arial"/>
            </a:endParaRPr>
          </a:p>
        </p:txBody>
      </p:sp>
      <p:sp>
        <p:nvSpPr>
          <p:cNvPr id="25" name="Title 24">
            <a:extLst>
              <a:ext uri="{FF2B5EF4-FFF2-40B4-BE49-F238E27FC236}">
                <a16:creationId xmlns:a16="http://schemas.microsoft.com/office/drawing/2014/main" id="{9F2ED72F-AC57-E4F3-101D-D244D84F5A45}"/>
              </a:ext>
            </a:extLst>
          </p:cNvPr>
          <p:cNvSpPr>
            <a:spLocks noGrp="1"/>
          </p:cNvSpPr>
          <p:nvPr>
            <p:ph type="title"/>
          </p:nvPr>
        </p:nvSpPr>
        <p:spPr>
          <a:xfrm>
            <a:off x="359784" y="171206"/>
            <a:ext cx="4573512" cy="430887"/>
          </a:xfrm>
        </p:spPr>
        <p:txBody>
          <a:bodyPr/>
          <a:lstStyle/>
          <a:p>
            <a:r>
              <a:rPr lang="en-US"/>
              <a:t>Phishing</a:t>
            </a:r>
            <a:endParaRPr lang="en-US" dirty="0"/>
          </a:p>
        </p:txBody>
      </p:sp>
      <p:sp>
        <p:nvSpPr>
          <p:cNvPr id="9" name="Rectangle 8">
            <a:extLst>
              <a:ext uri="{FF2B5EF4-FFF2-40B4-BE49-F238E27FC236}">
                <a16:creationId xmlns:a16="http://schemas.microsoft.com/office/drawing/2014/main" id="{A9D6C20C-0397-56EC-38CB-2C0AF2B0283F}"/>
              </a:ext>
            </a:extLst>
          </p:cNvPr>
          <p:cNvSpPr/>
          <p:nvPr/>
        </p:nvSpPr>
        <p:spPr>
          <a:xfrm>
            <a:off x="5577370" y="865867"/>
            <a:ext cx="2087375" cy="3632654"/>
          </a:xfrm>
          <a:prstGeom prst="rect">
            <a:avLst/>
          </a:prstGeom>
          <a:solidFill>
            <a:schemeClr val="bg1"/>
          </a:solidFill>
          <a:ln>
            <a:noFill/>
          </a:ln>
          <a:effectLst>
            <a:reflection blurRad="6350" stA="41740" endPos="6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E22803C7-F4A7-79F1-0692-1BAB9E0098FE}"/>
              </a:ext>
            </a:extLst>
          </p:cNvPr>
          <p:cNvSpPr/>
          <p:nvPr/>
        </p:nvSpPr>
        <p:spPr>
          <a:xfrm>
            <a:off x="5550301" y="867784"/>
            <a:ext cx="2122201" cy="262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extBox 56">
            <a:extLst>
              <a:ext uri="{FF2B5EF4-FFF2-40B4-BE49-F238E27FC236}">
                <a16:creationId xmlns:a16="http://schemas.microsoft.com/office/drawing/2014/main" id="{485EE04E-648B-C2AA-FC13-9DFB67931473}"/>
              </a:ext>
            </a:extLst>
          </p:cNvPr>
          <p:cNvSpPr txBox="1"/>
          <p:nvPr/>
        </p:nvSpPr>
        <p:spPr>
          <a:xfrm>
            <a:off x="5578015" y="904868"/>
            <a:ext cx="1533525" cy="307777"/>
          </a:xfrm>
          <a:prstGeom prst="rect">
            <a:avLst/>
          </a:prstGeom>
          <a:noFill/>
        </p:spPr>
        <p:txBody>
          <a:bodyPr wrap="square" lIns="91440" tIns="45720" rIns="91440" bIns="45720" rtlCol="0" anchor="t">
            <a:spAutoFit/>
          </a:bodyPr>
          <a:lstStyle/>
          <a:p>
            <a:r>
              <a:rPr lang="en-US" sz="700" dirty="0">
                <a:solidFill>
                  <a:schemeClr val="bg1"/>
                </a:solidFill>
                <a:latin typeface="+mj-lt"/>
              </a:rPr>
              <a:t>Action Required: Password Expiration</a:t>
            </a:r>
          </a:p>
          <a:p>
            <a:endParaRPr lang="en-US" sz="700" dirty="0">
              <a:solidFill>
                <a:schemeClr val="bg1"/>
              </a:solidFill>
              <a:latin typeface="+mj-lt"/>
            </a:endParaRPr>
          </a:p>
        </p:txBody>
      </p:sp>
      <p:pic>
        <p:nvPicPr>
          <p:cNvPr id="59" name="Picture 58">
            <a:extLst>
              <a:ext uri="{FF2B5EF4-FFF2-40B4-BE49-F238E27FC236}">
                <a16:creationId xmlns:a16="http://schemas.microsoft.com/office/drawing/2014/main" id="{01097CAF-AE97-8B8F-A161-AD2FDD4FAEF6}"/>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224490" y="958565"/>
            <a:ext cx="361380" cy="78229"/>
          </a:xfrm>
          <a:prstGeom prst="rect">
            <a:avLst/>
          </a:prstGeom>
        </p:spPr>
      </p:pic>
      <p:sp>
        <p:nvSpPr>
          <p:cNvPr id="61" name="TextBox 60">
            <a:extLst>
              <a:ext uri="{FF2B5EF4-FFF2-40B4-BE49-F238E27FC236}">
                <a16:creationId xmlns:a16="http://schemas.microsoft.com/office/drawing/2014/main" id="{AFC7B087-E3ED-1A85-25F3-C6FBE988A545}"/>
              </a:ext>
            </a:extLst>
          </p:cNvPr>
          <p:cNvSpPr txBox="1"/>
          <p:nvPr/>
        </p:nvSpPr>
        <p:spPr>
          <a:xfrm>
            <a:off x="5571665" y="1251646"/>
            <a:ext cx="2097573" cy="415498"/>
          </a:xfrm>
          <a:prstGeom prst="rect">
            <a:avLst/>
          </a:prstGeom>
          <a:noFill/>
        </p:spPr>
        <p:txBody>
          <a:bodyPr wrap="square" lIns="91440" tIns="45720" rIns="91440" bIns="45720" rtlCol="0" anchor="t">
            <a:spAutoFit/>
          </a:bodyPr>
          <a:lstStyle/>
          <a:p>
            <a:r>
              <a:rPr lang="en-US" sz="700" dirty="0">
                <a:solidFill>
                  <a:schemeClr val="bg1">
                    <a:lumMod val="75000"/>
                  </a:schemeClr>
                </a:solidFill>
                <a:latin typeface="+mj-lt"/>
              </a:rPr>
              <a:t>From: </a:t>
            </a:r>
            <a:r>
              <a:rPr lang="en-US" sz="700" u="sng" dirty="0">
                <a:solidFill>
                  <a:schemeClr val="tx2"/>
                </a:solidFill>
                <a:latin typeface="+mj-lt"/>
              </a:rPr>
              <a:t>“Amazon” &lt;info@amazan.com&gt; </a:t>
            </a:r>
          </a:p>
          <a:p>
            <a:pPr algn="l"/>
            <a:r>
              <a:rPr lang="en-US" sz="700" dirty="0">
                <a:solidFill>
                  <a:schemeClr val="bg1">
                    <a:lumMod val="75000"/>
                  </a:schemeClr>
                </a:solidFill>
                <a:latin typeface="+mj-lt"/>
              </a:rPr>
              <a:t>Subject: </a:t>
            </a:r>
            <a:r>
              <a:rPr lang="en-US" sz="700" b="1" dirty="0">
                <a:solidFill>
                  <a:schemeClr val="tx1">
                    <a:lumMod val="75000"/>
                    <a:lumOff val="25000"/>
                  </a:schemeClr>
                </a:solidFill>
                <a:latin typeface="+mj-lt"/>
              </a:rPr>
              <a:t>Please update you’re account information</a:t>
            </a:r>
          </a:p>
          <a:p>
            <a:pPr algn="l"/>
            <a:r>
              <a:rPr lang="en-US" sz="700" dirty="0">
                <a:solidFill>
                  <a:schemeClr val="bg1">
                    <a:lumMod val="75000"/>
                  </a:schemeClr>
                </a:solidFill>
                <a:latin typeface="+mj-lt"/>
              </a:rPr>
              <a:t>Date: </a:t>
            </a:r>
            <a:r>
              <a:rPr lang="en-US" sz="700" dirty="0">
                <a:solidFill>
                  <a:schemeClr val="tx1">
                    <a:lumMod val="75000"/>
                    <a:lumOff val="25000"/>
                  </a:schemeClr>
                </a:solidFill>
                <a:latin typeface="+mj-lt"/>
              </a:rPr>
              <a:t>August 25, 2023 10:25:12 AM MST</a:t>
            </a:r>
          </a:p>
        </p:txBody>
      </p:sp>
      <p:cxnSp>
        <p:nvCxnSpPr>
          <p:cNvPr id="63" name="Straight Connector 62">
            <a:extLst>
              <a:ext uri="{FF2B5EF4-FFF2-40B4-BE49-F238E27FC236}">
                <a16:creationId xmlns:a16="http://schemas.microsoft.com/office/drawing/2014/main" id="{3C740144-7964-8A69-96C0-BF9443CB323A}"/>
              </a:ext>
            </a:extLst>
          </p:cNvPr>
          <p:cNvCxnSpPr>
            <a:cxnSpLocks/>
          </p:cNvCxnSpPr>
          <p:nvPr/>
        </p:nvCxnSpPr>
        <p:spPr>
          <a:xfrm>
            <a:off x="5547525" y="1852593"/>
            <a:ext cx="212171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9D554866-E1B9-B3DD-90BB-3678F500E64F}"/>
              </a:ext>
            </a:extLst>
          </p:cNvPr>
          <p:cNvCxnSpPr>
            <a:cxnSpLocks/>
          </p:cNvCxnSpPr>
          <p:nvPr/>
        </p:nvCxnSpPr>
        <p:spPr>
          <a:xfrm>
            <a:off x="5584252" y="4022696"/>
            <a:ext cx="2054300" cy="565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E44A4369-8CFF-DAFE-998B-5A94909F97BB}"/>
              </a:ext>
            </a:extLst>
          </p:cNvPr>
          <p:cNvSpPr txBox="1"/>
          <p:nvPr/>
        </p:nvSpPr>
        <p:spPr>
          <a:xfrm>
            <a:off x="5577178" y="2006700"/>
            <a:ext cx="2091223" cy="1785291"/>
          </a:xfrm>
          <a:prstGeom prst="rect">
            <a:avLst/>
          </a:prstGeom>
          <a:noFill/>
        </p:spPr>
        <p:txBody>
          <a:bodyPr wrap="square" rtlCol="0">
            <a:noAutofit/>
          </a:bodyPr>
          <a:lstStyle/>
          <a:p>
            <a:pPr algn="l">
              <a:spcAft>
                <a:spcPts val="600"/>
              </a:spcAft>
            </a:pPr>
            <a:r>
              <a:rPr lang="en-US" sz="700" dirty="0">
                <a:solidFill>
                  <a:schemeClr val="tx1">
                    <a:lumMod val="75000"/>
                    <a:lumOff val="25000"/>
                  </a:schemeClr>
                </a:solidFill>
                <a:latin typeface="+mj-lt"/>
              </a:rPr>
              <a:t>Greeting loyal customer,</a:t>
            </a:r>
          </a:p>
          <a:p>
            <a:pPr algn="l">
              <a:spcAft>
                <a:spcPts val="600"/>
              </a:spcAft>
            </a:pPr>
            <a:r>
              <a:rPr lang="en-US" sz="700" dirty="0">
                <a:solidFill>
                  <a:schemeClr val="tx1">
                    <a:lumMod val="75000"/>
                    <a:lumOff val="25000"/>
                  </a:schemeClr>
                </a:solidFill>
                <a:latin typeface="+mj-lt"/>
              </a:rPr>
              <a:t>Our records indicate that your password need to be updated ASAP in order to continue to access you’re account.</a:t>
            </a:r>
          </a:p>
          <a:p>
            <a:pPr algn="l">
              <a:spcAft>
                <a:spcPts val="600"/>
              </a:spcAft>
            </a:pPr>
            <a:r>
              <a:rPr lang="en-US" sz="700" dirty="0">
                <a:solidFill>
                  <a:schemeClr val="tx1">
                    <a:lumMod val="75000"/>
                    <a:lumOff val="25000"/>
                  </a:schemeClr>
                </a:solidFill>
                <a:latin typeface="+mj-lt"/>
              </a:rPr>
              <a:t>Please reply with a your existing user name and password so we can confirm your identity or click the link below to be take to a login screen where you can enter your credentials.</a:t>
            </a:r>
          </a:p>
          <a:p>
            <a:pPr algn="l">
              <a:spcAft>
                <a:spcPts val="600"/>
              </a:spcAft>
            </a:pPr>
            <a:r>
              <a:rPr lang="en-US" sz="700" dirty="0">
                <a:solidFill>
                  <a:schemeClr val="tx1">
                    <a:lumMod val="75000"/>
                    <a:lumOff val="25000"/>
                  </a:schemeClr>
                </a:solidFill>
                <a:latin typeface="+mj-lt"/>
              </a:rPr>
              <a:t>Thank you,</a:t>
            </a:r>
          </a:p>
          <a:p>
            <a:pPr algn="l">
              <a:spcAft>
                <a:spcPts val="600"/>
              </a:spcAft>
            </a:pPr>
            <a:r>
              <a:rPr lang="en-US" sz="700" dirty="0">
                <a:solidFill>
                  <a:schemeClr val="tx1">
                    <a:lumMod val="75000"/>
                    <a:lumOff val="25000"/>
                  </a:schemeClr>
                </a:solidFill>
                <a:latin typeface="+mj-lt"/>
              </a:rPr>
              <a:t>Customer care team</a:t>
            </a:r>
          </a:p>
          <a:p>
            <a:pPr algn="l">
              <a:spcAft>
                <a:spcPts val="600"/>
              </a:spcAft>
            </a:pPr>
            <a:r>
              <a:rPr lang="en-US" sz="700" u="sng" dirty="0">
                <a:solidFill>
                  <a:schemeClr val="tx2"/>
                </a:solidFill>
                <a:latin typeface="+mj-lt"/>
              </a:rPr>
              <a:t>&lt;Login Portal&gt;</a:t>
            </a:r>
          </a:p>
        </p:txBody>
      </p:sp>
      <p:sp>
        <p:nvSpPr>
          <p:cNvPr id="75" name="Rectangle 74">
            <a:extLst>
              <a:ext uri="{FF2B5EF4-FFF2-40B4-BE49-F238E27FC236}">
                <a16:creationId xmlns:a16="http://schemas.microsoft.com/office/drawing/2014/main" id="{37E04447-3D8A-AA04-C4E5-66464A384F9E}"/>
              </a:ext>
            </a:extLst>
          </p:cNvPr>
          <p:cNvSpPr/>
          <p:nvPr/>
        </p:nvSpPr>
        <p:spPr>
          <a:xfrm>
            <a:off x="5865136" y="1300285"/>
            <a:ext cx="1278381" cy="106764"/>
          </a:xfrm>
          <a:prstGeom prst="rect">
            <a:avLst/>
          </a:prstGeom>
          <a:solidFill>
            <a:schemeClr val="accent3">
              <a:alpha val="3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a:extLst>
              <a:ext uri="{FF2B5EF4-FFF2-40B4-BE49-F238E27FC236}">
                <a16:creationId xmlns:a16="http://schemas.microsoft.com/office/drawing/2014/main" id="{0651D952-067A-85E3-93FC-30F5BF051FD8}"/>
              </a:ext>
            </a:extLst>
          </p:cNvPr>
          <p:cNvSpPr/>
          <p:nvPr/>
        </p:nvSpPr>
        <p:spPr>
          <a:xfrm>
            <a:off x="5661025" y="2336967"/>
            <a:ext cx="548640" cy="127021"/>
          </a:xfrm>
          <a:prstGeom prst="rect">
            <a:avLst/>
          </a:prstGeom>
          <a:solidFill>
            <a:schemeClr val="accent3">
              <a:alpha val="3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82">
            <a:extLst>
              <a:ext uri="{FF2B5EF4-FFF2-40B4-BE49-F238E27FC236}">
                <a16:creationId xmlns:a16="http://schemas.microsoft.com/office/drawing/2014/main" id="{8F02059C-6D9A-D90D-DB3A-A757D062485F}"/>
              </a:ext>
            </a:extLst>
          </p:cNvPr>
          <p:cNvSpPr/>
          <p:nvPr/>
        </p:nvSpPr>
        <p:spPr>
          <a:xfrm>
            <a:off x="5638695" y="3503136"/>
            <a:ext cx="596499" cy="105908"/>
          </a:xfrm>
          <a:prstGeom prst="rect">
            <a:avLst/>
          </a:prstGeom>
          <a:solidFill>
            <a:schemeClr val="accent3">
              <a:alpha val="3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Graphic 9" descr="Miscellaneous with solid fill">
            <a:extLst>
              <a:ext uri="{FF2B5EF4-FFF2-40B4-BE49-F238E27FC236}">
                <a16:creationId xmlns:a16="http://schemas.microsoft.com/office/drawing/2014/main" id="{A94FBDC2-85B4-D66B-C944-7E84B225C272}"/>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6200000">
            <a:off x="7230606" y="4086480"/>
            <a:ext cx="137518" cy="155377"/>
          </a:xfrm>
          <a:prstGeom prst="rect">
            <a:avLst/>
          </a:prstGeom>
        </p:spPr>
      </p:pic>
      <p:pic>
        <p:nvPicPr>
          <p:cNvPr id="12" name="Graphic 11" descr="Garbage with solid fill">
            <a:extLst>
              <a:ext uri="{FF2B5EF4-FFF2-40B4-BE49-F238E27FC236}">
                <a16:creationId xmlns:a16="http://schemas.microsoft.com/office/drawing/2014/main" id="{B3ECFF12-31F5-CBFB-C17D-E5BA7602F7FF}"/>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367078" y="4055493"/>
            <a:ext cx="170372" cy="181155"/>
          </a:xfrm>
          <a:prstGeom prst="rect">
            <a:avLst/>
          </a:prstGeom>
        </p:spPr>
      </p:pic>
      <p:sp>
        <p:nvSpPr>
          <p:cNvPr id="13" name="TextBox 12">
            <a:extLst>
              <a:ext uri="{FF2B5EF4-FFF2-40B4-BE49-F238E27FC236}">
                <a16:creationId xmlns:a16="http://schemas.microsoft.com/office/drawing/2014/main" id="{3D481C8F-B852-862A-BB3C-EBFF4864143E}"/>
              </a:ext>
            </a:extLst>
          </p:cNvPr>
          <p:cNvSpPr txBox="1"/>
          <p:nvPr/>
        </p:nvSpPr>
        <p:spPr>
          <a:xfrm>
            <a:off x="6158383" y="4057403"/>
            <a:ext cx="594357" cy="200055"/>
          </a:xfrm>
          <a:prstGeom prst="rect">
            <a:avLst/>
          </a:prstGeom>
          <a:solidFill>
            <a:schemeClr val="tx1">
              <a:lumMod val="75000"/>
              <a:lumOff val="25000"/>
            </a:schemeClr>
          </a:solidFill>
        </p:spPr>
        <p:txBody>
          <a:bodyPr wrap="square" lIns="91440" tIns="45720" rIns="91440" bIns="45720" rtlCol="0" anchor="ctr">
            <a:spAutoFit/>
          </a:bodyPr>
          <a:lstStyle/>
          <a:p>
            <a:pPr algn="ctr"/>
            <a:r>
              <a:rPr lang="en-US" sz="700" dirty="0">
                <a:solidFill>
                  <a:schemeClr val="bg1"/>
                </a:solidFill>
                <a:latin typeface="+mj-lt"/>
              </a:rPr>
              <a:t>FORWARD</a:t>
            </a:r>
            <a:endParaRPr lang="en-US" dirty="0"/>
          </a:p>
        </p:txBody>
      </p:sp>
      <p:sp>
        <p:nvSpPr>
          <p:cNvPr id="14" name="TextBox 13">
            <a:extLst>
              <a:ext uri="{FF2B5EF4-FFF2-40B4-BE49-F238E27FC236}">
                <a16:creationId xmlns:a16="http://schemas.microsoft.com/office/drawing/2014/main" id="{3971462A-9D49-65CC-CBAC-A751C0601DD3}"/>
              </a:ext>
            </a:extLst>
          </p:cNvPr>
          <p:cNvSpPr txBox="1"/>
          <p:nvPr/>
        </p:nvSpPr>
        <p:spPr>
          <a:xfrm>
            <a:off x="5668526" y="4057403"/>
            <a:ext cx="455565" cy="200055"/>
          </a:xfrm>
          <a:prstGeom prst="rect">
            <a:avLst/>
          </a:prstGeom>
          <a:solidFill>
            <a:schemeClr val="tx1">
              <a:lumMod val="75000"/>
              <a:lumOff val="25000"/>
            </a:schemeClr>
          </a:solidFill>
        </p:spPr>
        <p:txBody>
          <a:bodyPr wrap="square" lIns="91440" tIns="45720" rIns="91440" bIns="45720" rtlCol="0" anchor="ctr">
            <a:spAutoFit/>
          </a:bodyPr>
          <a:lstStyle/>
          <a:p>
            <a:pPr algn="ctr"/>
            <a:r>
              <a:rPr lang="en-US" sz="700" dirty="0">
                <a:solidFill>
                  <a:schemeClr val="bg1"/>
                </a:solidFill>
                <a:latin typeface="+mj-lt"/>
              </a:rPr>
              <a:t>REPLY</a:t>
            </a:r>
            <a:endParaRPr lang="en-US" dirty="0"/>
          </a:p>
        </p:txBody>
      </p:sp>
      <p:sp>
        <p:nvSpPr>
          <p:cNvPr id="3" name="Oval 2">
            <a:extLst>
              <a:ext uri="{FF2B5EF4-FFF2-40B4-BE49-F238E27FC236}">
                <a16:creationId xmlns:a16="http://schemas.microsoft.com/office/drawing/2014/main" id="{C9909335-A981-90FD-EC65-3D5897F7C882}"/>
              </a:ext>
            </a:extLst>
          </p:cNvPr>
          <p:cNvSpPr/>
          <p:nvPr/>
        </p:nvSpPr>
        <p:spPr>
          <a:xfrm>
            <a:off x="358996" y="1369291"/>
            <a:ext cx="254000" cy="254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1</a:t>
            </a:r>
          </a:p>
        </p:txBody>
      </p:sp>
      <p:sp>
        <p:nvSpPr>
          <p:cNvPr id="5" name="Oval 4">
            <a:extLst>
              <a:ext uri="{FF2B5EF4-FFF2-40B4-BE49-F238E27FC236}">
                <a16:creationId xmlns:a16="http://schemas.microsoft.com/office/drawing/2014/main" id="{4A3E2ED5-1BE0-857F-6AB1-4491132B0B93}"/>
              </a:ext>
            </a:extLst>
          </p:cNvPr>
          <p:cNvSpPr/>
          <p:nvPr/>
        </p:nvSpPr>
        <p:spPr>
          <a:xfrm>
            <a:off x="358996" y="1756641"/>
            <a:ext cx="254000" cy="254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2</a:t>
            </a:r>
          </a:p>
        </p:txBody>
      </p:sp>
      <p:sp>
        <p:nvSpPr>
          <p:cNvPr id="7" name="Oval 6">
            <a:extLst>
              <a:ext uri="{FF2B5EF4-FFF2-40B4-BE49-F238E27FC236}">
                <a16:creationId xmlns:a16="http://schemas.microsoft.com/office/drawing/2014/main" id="{CF3A6AF9-B062-3793-37A5-C3DB1557C34E}"/>
              </a:ext>
            </a:extLst>
          </p:cNvPr>
          <p:cNvSpPr/>
          <p:nvPr/>
        </p:nvSpPr>
        <p:spPr>
          <a:xfrm>
            <a:off x="358996" y="2143991"/>
            <a:ext cx="254000" cy="254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3</a:t>
            </a:r>
          </a:p>
        </p:txBody>
      </p:sp>
      <p:sp>
        <p:nvSpPr>
          <p:cNvPr id="11" name="Oval 10">
            <a:extLst>
              <a:ext uri="{FF2B5EF4-FFF2-40B4-BE49-F238E27FC236}">
                <a16:creationId xmlns:a16="http://schemas.microsoft.com/office/drawing/2014/main" id="{08FD6009-DCD6-9604-EEB3-014AFE900406}"/>
              </a:ext>
            </a:extLst>
          </p:cNvPr>
          <p:cNvSpPr/>
          <p:nvPr/>
        </p:nvSpPr>
        <p:spPr>
          <a:xfrm>
            <a:off x="358996" y="2531341"/>
            <a:ext cx="254000" cy="254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4</a:t>
            </a:r>
          </a:p>
        </p:txBody>
      </p:sp>
      <p:sp>
        <p:nvSpPr>
          <p:cNvPr id="15" name="Oval 14">
            <a:extLst>
              <a:ext uri="{FF2B5EF4-FFF2-40B4-BE49-F238E27FC236}">
                <a16:creationId xmlns:a16="http://schemas.microsoft.com/office/drawing/2014/main" id="{18AD4BBF-04AB-569F-F9F7-B5B59A93BEF4}"/>
              </a:ext>
            </a:extLst>
          </p:cNvPr>
          <p:cNvSpPr/>
          <p:nvPr/>
        </p:nvSpPr>
        <p:spPr>
          <a:xfrm>
            <a:off x="358996" y="2918691"/>
            <a:ext cx="254000" cy="254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85000"/>
                    <a:lumOff val="15000"/>
                  </a:schemeClr>
                </a:solidFill>
              </a:rPr>
              <a:t>5</a:t>
            </a:r>
          </a:p>
        </p:txBody>
      </p:sp>
      <p:sp>
        <p:nvSpPr>
          <p:cNvPr id="16" name="Oval 15">
            <a:extLst>
              <a:ext uri="{FF2B5EF4-FFF2-40B4-BE49-F238E27FC236}">
                <a16:creationId xmlns:a16="http://schemas.microsoft.com/office/drawing/2014/main" id="{CACFC8BF-77A0-2D32-585F-64B869CFB45F}"/>
              </a:ext>
            </a:extLst>
          </p:cNvPr>
          <p:cNvSpPr/>
          <p:nvPr/>
        </p:nvSpPr>
        <p:spPr>
          <a:xfrm>
            <a:off x="358996" y="3306041"/>
            <a:ext cx="254000" cy="254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85000"/>
                    <a:lumOff val="15000"/>
                  </a:schemeClr>
                </a:solidFill>
              </a:rPr>
              <a:t>6</a:t>
            </a:r>
          </a:p>
        </p:txBody>
      </p:sp>
      <p:sp>
        <p:nvSpPr>
          <p:cNvPr id="17" name="Oval 16">
            <a:extLst>
              <a:ext uri="{FF2B5EF4-FFF2-40B4-BE49-F238E27FC236}">
                <a16:creationId xmlns:a16="http://schemas.microsoft.com/office/drawing/2014/main" id="{C63D881B-25FC-5081-EA7C-FDAF0F68745F}"/>
              </a:ext>
            </a:extLst>
          </p:cNvPr>
          <p:cNvSpPr/>
          <p:nvPr/>
        </p:nvSpPr>
        <p:spPr>
          <a:xfrm>
            <a:off x="358996" y="3693391"/>
            <a:ext cx="254000" cy="254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85000"/>
                    <a:lumOff val="15000"/>
                  </a:schemeClr>
                </a:solidFill>
              </a:rPr>
              <a:t>7</a:t>
            </a:r>
          </a:p>
        </p:txBody>
      </p:sp>
      <p:sp>
        <p:nvSpPr>
          <p:cNvPr id="19" name="Oval 18">
            <a:extLst>
              <a:ext uri="{FF2B5EF4-FFF2-40B4-BE49-F238E27FC236}">
                <a16:creationId xmlns:a16="http://schemas.microsoft.com/office/drawing/2014/main" id="{72EF112A-5D64-F433-FC4C-E3EE1C78BE31}"/>
              </a:ext>
            </a:extLst>
          </p:cNvPr>
          <p:cNvSpPr/>
          <p:nvPr/>
        </p:nvSpPr>
        <p:spPr>
          <a:xfrm>
            <a:off x="5058145" y="1230399"/>
            <a:ext cx="254000" cy="254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1</a:t>
            </a:r>
          </a:p>
        </p:txBody>
      </p:sp>
      <p:sp>
        <p:nvSpPr>
          <p:cNvPr id="20" name="Oval 19">
            <a:extLst>
              <a:ext uri="{FF2B5EF4-FFF2-40B4-BE49-F238E27FC236}">
                <a16:creationId xmlns:a16="http://schemas.microsoft.com/office/drawing/2014/main" id="{E12AE689-C6DA-CCA6-CD96-BCEA7FB8F595}"/>
              </a:ext>
            </a:extLst>
          </p:cNvPr>
          <p:cNvSpPr/>
          <p:nvPr/>
        </p:nvSpPr>
        <p:spPr>
          <a:xfrm>
            <a:off x="5056856" y="2270991"/>
            <a:ext cx="254000" cy="254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2</a:t>
            </a:r>
          </a:p>
        </p:txBody>
      </p:sp>
      <p:sp>
        <p:nvSpPr>
          <p:cNvPr id="22" name="Rectangle 21">
            <a:extLst>
              <a:ext uri="{FF2B5EF4-FFF2-40B4-BE49-F238E27FC236}">
                <a16:creationId xmlns:a16="http://schemas.microsoft.com/office/drawing/2014/main" id="{9696BCB6-2B49-6BB3-C78C-3D9F5FA4C260}"/>
              </a:ext>
            </a:extLst>
          </p:cNvPr>
          <p:cNvSpPr/>
          <p:nvPr/>
        </p:nvSpPr>
        <p:spPr>
          <a:xfrm>
            <a:off x="6532880" y="2618950"/>
            <a:ext cx="883919" cy="129565"/>
          </a:xfrm>
          <a:prstGeom prst="rect">
            <a:avLst/>
          </a:prstGeom>
          <a:solidFill>
            <a:schemeClr val="accent3">
              <a:alpha val="34684"/>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B2724425-81E2-30F8-55C6-FEED8694794C}"/>
              </a:ext>
            </a:extLst>
          </p:cNvPr>
          <p:cNvSpPr/>
          <p:nvPr/>
        </p:nvSpPr>
        <p:spPr>
          <a:xfrm>
            <a:off x="5056856" y="2557197"/>
            <a:ext cx="254000" cy="254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3</a:t>
            </a:r>
          </a:p>
        </p:txBody>
      </p:sp>
      <p:cxnSp>
        <p:nvCxnSpPr>
          <p:cNvPr id="26" name="Straight Connector 25">
            <a:extLst>
              <a:ext uri="{FF2B5EF4-FFF2-40B4-BE49-F238E27FC236}">
                <a16:creationId xmlns:a16="http://schemas.microsoft.com/office/drawing/2014/main" id="{CCBFA967-A949-EEF3-54D7-B57608A7EC04}"/>
              </a:ext>
            </a:extLst>
          </p:cNvPr>
          <p:cNvCxnSpPr>
            <a:cxnSpLocks/>
            <a:stCxn id="19" idx="6"/>
            <a:endCxn id="75" idx="1"/>
          </p:cNvCxnSpPr>
          <p:nvPr/>
        </p:nvCxnSpPr>
        <p:spPr>
          <a:xfrm flipV="1">
            <a:off x="5312145" y="1353667"/>
            <a:ext cx="552991" cy="373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5FC31B4-3379-027F-D1A8-75151AC8EFEF}"/>
              </a:ext>
            </a:extLst>
          </p:cNvPr>
          <p:cNvCxnSpPr>
            <a:cxnSpLocks/>
            <a:stCxn id="20" idx="6"/>
            <a:endCxn id="77" idx="1"/>
          </p:cNvCxnSpPr>
          <p:nvPr/>
        </p:nvCxnSpPr>
        <p:spPr>
          <a:xfrm>
            <a:off x="5310856" y="2397991"/>
            <a:ext cx="350169" cy="2487"/>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7D1EA7B-988A-96BC-B46B-AA4F63AA059B}"/>
              </a:ext>
            </a:extLst>
          </p:cNvPr>
          <p:cNvCxnSpPr>
            <a:cxnSpLocks/>
            <a:stCxn id="22" idx="1"/>
            <a:endCxn id="23" idx="6"/>
          </p:cNvCxnSpPr>
          <p:nvPr/>
        </p:nvCxnSpPr>
        <p:spPr>
          <a:xfrm flipH="1">
            <a:off x="5310856" y="2683733"/>
            <a:ext cx="1222024" cy="464"/>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63640F08-4297-A189-8B25-CC16AC84AF42}"/>
              </a:ext>
            </a:extLst>
          </p:cNvPr>
          <p:cNvSpPr/>
          <p:nvPr/>
        </p:nvSpPr>
        <p:spPr>
          <a:xfrm>
            <a:off x="5059617" y="3433041"/>
            <a:ext cx="254000" cy="254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4</a:t>
            </a:r>
          </a:p>
        </p:txBody>
      </p:sp>
      <p:cxnSp>
        <p:nvCxnSpPr>
          <p:cNvPr id="41" name="Straight Connector 40">
            <a:extLst>
              <a:ext uri="{FF2B5EF4-FFF2-40B4-BE49-F238E27FC236}">
                <a16:creationId xmlns:a16="http://schemas.microsoft.com/office/drawing/2014/main" id="{80B9E2DB-CC89-A73D-F430-A88D65993F89}"/>
              </a:ext>
            </a:extLst>
          </p:cNvPr>
          <p:cNvCxnSpPr>
            <a:cxnSpLocks/>
            <a:stCxn id="40" idx="6"/>
            <a:endCxn id="83" idx="1"/>
          </p:cNvCxnSpPr>
          <p:nvPr/>
        </p:nvCxnSpPr>
        <p:spPr>
          <a:xfrm flipV="1">
            <a:off x="5313617" y="3556090"/>
            <a:ext cx="325078" cy="3951"/>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2DDCDEA3-9F5A-9480-6BCF-B471925D479B}"/>
              </a:ext>
            </a:extLst>
          </p:cNvPr>
          <p:cNvSpPr/>
          <p:nvPr/>
        </p:nvSpPr>
        <p:spPr>
          <a:xfrm>
            <a:off x="5661025" y="2752725"/>
            <a:ext cx="365125" cy="106070"/>
          </a:xfrm>
          <a:prstGeom prst="rect">
            <a:avLst/>
          </a:prstGeom>
          <a:solidFill>
            <a:schemeClr val="accent3">
              <a:alpha val="34684"/>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Rectangle 67">
            <a:extLst>
              <a:ext uri="{FF2B5EF4-FFF2-40B4-BE49-F238E27FC236}">
                <a16:creationId xmlns:a16="http://schemas.microsoft.com/office/drawing/2014/main" id="{86E439D9-8324-C548-A676-6FA8E03BAD5E}"/>
              </a:ext>
            </a:extLst>
          </p:cNvPr>
          <p:cNvSpPr/>
          <p:nvPr/>
        </p:nvSpPr>
        <p:spPr>
          <a:xfrm>
            <a:off x="5605435" y="1915370"/>
            <a:ext cx="1985708" cy="1834211"/>
          </a:xfrm>
          <a:prstGeom prst="rect">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Oval 68">
            <a:extLst>
              <a:ext uri="{FF2B5EF4-FFF2-40B4-BE49-F238E27FC236}">
                <a16:creationId xmlns:a16="http://schemas.microsoft.com/office/drawing/2014/main" id="{A82EC4FC-0D5E-3230-F5CE-AC6235CCFE79}"/>
              </a:ext>
            </a:extLst>
          </p:cNvPr>
          <p:cNvSpPr/>
          <p:nvPr/>
        </p:nvSpPr>
        <p:spPr>
          <a:xfrm>
            <a:off x="7922039" y="3151594"/>
            <a:ext cx="254000" cy="254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85000"/>
                    <a:lumOff val="15000"/>
                  </a:schemeClr>
                </a:solidFill>
              </a:rPr>
              <a:t>7</a:t>
            </a:r>
          </a:p>
        </p:txBody>
      </p:sp>
      <p:cxnSp>
        <p:nvCxnSpPr>
          <p:cNvPr id="70" name="Straight Connector 69">
            <a:extLst>
              <a:ext uri="{FF2B5EF4-FFF2-40B4-BE49-F238E27FC236}">
                <a16:creationId xmlns:a16="http://schemas.microsoft.com/office/drawing/2014/main" id="{C524A0CE-A7C0-1FC0-B314-D891C07D7D86}"/>
              </a:ext>
            </a:extLst>
          </p:cNvPr>
          <p:cNvCxnSpPr>
            <a:cxnSpLocks/>
            <a:endCxn id="69" idx="2"/>
          </p:cNvCxnSpPr>
          <p:nvPr/>
        </p:nvCxnSpPr>
        <p:spPr>
          <a:xfrm>
            <a:off x="7585870" y="3278594"/>
            <a:ext cx="336169"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82" name="Oval 81">
            <a:extLst>
              <a:ext uri="{FF2B5EF4-FFF2-40B4-BE49-F238E27FC236}">
                <a16:creationId xmlns:a16="http://schemas.microsoft.com/office/drawing/2014/main" id="{CDBDBC9F-DA40-EF54-D7F5-FF813667BA04}"/>
              </a:ext>
            </a:extLst>
          </p:cNvPr>
          <p:cNvSpPr/>
          <p:nvPr/>
        </p:nvSpPr>
        <p:spPr>
          <a:xfrm>
            <a:off x="7914738" y="2277341"/>
            <a:ext cx="254000" cy="254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6</a:t>
            </a:r>
          </a:p>
        </p:txBody>
      </p:sp>
      <p:cxnSp>
        <p:nvCxnSpPr>
          <p:cNvPr id="84" name="Straight Connector 83">
            <a:extLst>
              <a:ext uri="{FF2B5EF4-FFF2-40B4-BE49-F238E27FC236}">
                <a16:creationId xmlns:a16="http://schemas.microsoft.com/office/drawing/2014/main" id="{3C912E97-E796-C649-688D-8B31C17C8CD6}"/>
              </a:ext>
            </a:extLst>
          </p:cNvPr>
          <p:cNvCxnSpPr>
            <a:cxnSpLocks/>
            <a:stCxn id="49" idx="3"/>
            <a:endCxn id="82" idx="2"/>
          </p:cNvCxnSpPr>
          <p:nvPr/>
        </p:nvCxnSpPr>
        <p:spPr>
          <a:xfrm>
            <a:off x="7521853" y="2404341"/>
            <a:ext cx="392885"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8341E3F4-F507-D6EE-853B-2FAF7A437791}"/>
              </a:ext>
            </a:extLst>
          </p:cNvPr>
          <p:cNvSpPr/>
          <p:nvPr/>
        </p:nvSpPr>
        <p:spPr>
          <a:xfrm>
            <a:off x="5661025" y="2045379"/>
            <a:ext cx="914400" cy="127021"/>
          </a:xfrm>
          <a:prstGeom prst="rect">
            <a:avLst/>
          </a:prstGeom>
          <a:solidFill>
            <a:schemeClr val="accent3">
              <a:alpha val="3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a:extLst>
              <a:ext uri="{FF2B5EF4-FFF2-40B4-BE49-F238E27FC236}">
                <a16:creationId xmlns:a16="http://schemas.microsoft.com/office/drawing/2014/main" id="{6AE36D97-0D7D-444D-D36B-278AC2D77884}"/>
              </a:ext>
            </a:extLst>
          </p:cNvPr>
          <p:cNvSpPr/>
          <p:nvPr/>
        </p:nvSpPr>
        <p:spPr>
          <a:xfrm>
            <a:off x="7918604" y="1991906"/>
            <a:ext cx="254000" cy="254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85000"/>
                    <a:lumOff val="15000"/>
                  </a:schemeClr>
                </a:solidFill>
              </a:rPr>
              <a:t>5</a:t>
            </a:r>
          </a:p>
        </p:txBody>
      </p:sp>
      <p:cxnSp>
        <p:nvCxnSpPr>
          <p:cNvPr id="44" name="Straight Connector 43">
            <a:extLst>
              <a:ext uri="{FF2B5EF4-FFF2-40B4-BE49-F238E27FC236}">
                <a16:creationId xmlns:a16="http://schemas.microsoft.com/office/drawing/2014/main" id="{745CAF52-CA02-C277-A9AD-BD3B8D77C555}"/>
              </a:ext>
            </a:extLst>
          </p:cNvPr>
          <p:cNvCxnSpPr>
            <a:cxnSpLocks/>
            <a:stCxn id="42" idx="3"/>
            <a:endCxn id="43" idx="2"/>
          </p:cNvCxnSpPr>
          <p:nvPr/>
        </p:nvCxnSpPr>
        <p:spPr>
          <a:xfrm>
            <a:off x="6575425" y="2108890"/>
            <a:ext cx="1343179" cy="10016"/>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A1FD40BA-FC6C-E710-105B-AE97E615C5CA}"/>
              </a:ext>
            </a:extLst>
          </p:cNvPr>
          <p:cNvSpPr/>
          <p:nvPr/>
        </p:nvSpPr>
        <p:spPr>
          <a:xfrm>
            <a:off x="7247533" y="2351306"/>
            <a:ext cx="274320" cy="106070"/>
          </a:xfrm>
          <a:prstGeom prst="rect">
            <a:avLst/>
          </a:prstGeom>
          <a:solidFill>
            <a:schemeClr val="accent3">
              <a:alpha val="34684"/>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 Placeholder 11">
            <a:extLst>
              <a:ext uri="{FF2B5EF4-FFF2-40B4-BE49-F238E27FC236}">
                <a16:creationId xmlns:a16="http://schemas.microsoft.com/office/drawing/2014/main" id="{7E9927C6-8C15-9338-0874-87A2CA2E7FFD}"/>
              </a:ext>
            </a:extLst>
          </p:cNvPr>
          <p:cNvSpPr txBox="1">
            <a:spLocks/>
          </p:cNvSpPr>
          <p:nvPr/>
        </p:nvSpPr>
        <p:spPr>
          <a:xfrm>
            <a:off x="354830" y="4638777"/>
            <a:ext cx="7477200" cy="389692"/>
          </a:xfrm>
          <a:prstGeom prst="rect">
            <a:avLst/>
          </a:prstGeom>
        </p:spPr>
        <p:txBody>
          <a:bodyPr lIns="0" rIns="0"/>
          <a:lstStyle>
            <a:lvl1pPr marL="0" indent="0" algn="l" rtl="0" eaLnBrk="1" fontAlgn="base"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Arial" panose="020B0604020202020204" pitchFamily="34" charset="0"/>
              </a:defRPr>
            </a:lvl1pPr>
            <a:lvl2pPr marL="18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2pPr>
            <a:lvl3pPr marL="36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3pPr>
            <a:lvl4pPr marL="54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4pPr>
            <a:lvl5pPr marL="72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5pPr>
            <a:lvl6pPr marL="2514411"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09"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400">
              <a:spcAft>
                <a:spcPts val="0"/>
              </a:spcAft>
            </a:pPr>
            <a:r>
              <a:rPr lang="en-US" sz="600" b="1" dirty="0">
                <a:solidFill>
                  <a:schemeClr val="bg1"/>
                </a:solidFill>
              </a:rPr>
              <a:t>Learn more about Phishing:</a:t>
            </a:r>
          </a:p>
          <a:p>
            <a:pPr marL="114300" indent="-114300" defTabSz="914400">
              <a:spcAft>
                <a:spcPts val="0"/>
              </a:spcAft>
              <a:buClr>
                <a:schemeClr val="bg1"/>
              </a:buClr>
              <a:buFont typeface="Arial" panose="020B0604020202020204" pitchFamily="34" charset="0"/>
              <a:buAutoNum type="arabicPeriod"/>
            </a:pPr>
            <a:r>
              <a:rPr lang="en-US" sz="600" dirty="0">
                <a:solidFill>
                  <a:schemeClr val="accent6"/>
                </a:solidFill>
                <a:hlinkClick r:id="rId9">
                  <a:extLst>
                    <a:ext uri="{A12FA001-AC4F-418D-AE19-62706E023703}">
                      <ahyp:hlinkClr xmlns:ahyp="http://schemas.microsoft.com/office/drawing/2018/hyperlinkcolor" val="tx"/>
                    </a:ext>
                  </a:extLst>
                </a:hlinkClick>
              </a:rPr>
              <a:t>https://www.optiv.com/cybersecurity-dictionary/phishing</a:t>
            </a:r>
            <a:endParaRPr lang="en-US" sz="600" dirty="0">
              <a:solidFill>
                <a:schemeClr val="accent6"/>
              </a:solidFill>
            </a:endParaRPr>
          </a:p>
          <a:p>
            <a:pPr marL="114300" indent="-114300" defTabSz="914400">
              <a:spcAft>
                <a:spcPts val="0"/>
              </a:spcAft>
              <a:buClr>
                <a:schemeClr val="bg1"/>
              </a:buClr>
              <a:buFont typeface="Arial" panose="020B0604020202020204" pitchFamily="34" charset="0"/>
              <a:buAutoNum type="arabicPeriod"/>
            </a:pPr>
            <a:r>
              <a:rPr lang="en-US" sz="600" dirty="0">
                <a:solidFill>
                  <a:schemeClr val="accent6"/>
                </a:solidFill>
                <a:hlinkClick r:id="rId10">
                  <a:extLst>
                    <a:ext uri="{A12FA001-AC4F-418D-AE19-62706E023703}">
                      <ahyp:hlinkClr xmlns:ahyp="http://schemas.microsoft.com/office/drawing/2018/hyperlinkcolor" val="tx"/>
                    </a:ext>
                  </a:extLst>
                </a:hlinkClick>
              </a:rPr>
              <a:t>https://www.optiv.com/insights/discover/blog/22-ways-protect-yourself-against-phishing-attacks</a:t>
            </a:r>
            <a:endParaRPr lang="en-US" sz="600" dirty="0">
              <a:solidFill>
                <a:schemeClr val="accent6"/>
              </a:solidFill>
            </a:endParaRPr>
          </a:p>
        </p:txBody>
      </p:sp>
    </p:spTree>
    <p:extLst>
      <p:ext uri="{BB962C8B-B14F-4D97-AF65-F5344CB8AC3E}">
        <p14:creationId xmlns:p14="http://schemas.microsoft.com/office/powerpoint/2010/main" val="6558970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9F2ED72F-AC57-E4F3-101D-D244D84F5A45}"/>
              </a:ext>
            </a:extLst>
          </p:cNvPr>
          <p:cNvSpPr>
            <a:spLocks noGrp="1"/>
          </p:cNvSpPr>
          <p:nvPr>
            <p:ph type="title"/>
          </p:nvPr>
        </p:nvSpPr>
        <p:spPr/>
        <p:txBody>
          <a:bodyPr/>
          <a:lstStyle/>
          <a:p>
            <a:r>
              <a:rPr lang="en-US" dirty="0"/>
              <a:t>Sophisticated Phishing</a:t>
            </a:r>
          </a:p>
        </p:txBody>
      </p:sp>
      <p:grpSp>
        <p:nvGrpSpPr>
          <p:cNvPr id="16" name="Group 15">
            <a:extLst>
              <a:ext uri="{FF2B5EF4-FFF2-40B4-BE49-F238E27FC236}">
                <a16:creationId xmlns:a16="http://schemas.microsoft.com/office/drawing/2014/main" id="{F721EC21-C2BB-3523-3872-0511AAD26296}"/>
              </a:ext>
            </a:extLst>
          </p:cNvPr>
          <p:cNvGrpSpPr/>
          <p:nvPr/>
        </p:nvGrpSpPr>
        <p:grpSpPr>
          <a:xfrm>
            <a:off x="358775" y="791557"/>
            <a:ext cx="7019673" cy="4162828"/>
            <a:chOff x="2538586" y="558801"/>
            <a:chExt cx="6371169" cy="3778250"/>
          </a:xfrm>
        </p:grpSpPr>
        <p:pic>
          <p:nvPicPr>
            <p:cNvPr id="3" name="Picture 2" descr="A computer with a screen showing a screen&#10;&#10;Description automatically generated">
              <a:extLst>
                <a:ext uri="{FF2B5EF4-FFF2-40B4-BE49-F238E27FC236}">
                  <a16:creationId xmlns:a16="http://schemas.microsoft.com/office/drawing/2014/main" id="{B19B39ED-E57A-04D3-637D-B7535EA03D7B}"/>
                </a:ext>
              </a:extLst>
            </p:cNvPr>
            <p:cNvPicPr>
              <a:picLocks noChangeAspect="1"/>
            </p:cNvPicPr>
            <p:nvPr/>
          </p:nvPicPr>
          <p:blipFill>
            <a:blip r:embed="rId3"/>
            <a:stretch>
              <a:fillRect/>
            </a:stretch>
          </p:blipFill>
          <p:spPr>
            <a:xfrm>
              <a:off x="2538586" y="558801"/>
              <a:ext cx="6371169" cy="3778250"/>
            </a:xfrm>
            <a:prstGeom prst="rect">
              <a:avLst/>
            </a:prstGeom>
          </p:spPr>
        </p:pic>
        <p:grpSp>
          <p:nvGrpSpPr>
            <p:cNvPr id="11" name="Group 10">
              <a:extLst>
                <a:ext uri="{FF2B5EF4-FFF2-40B4-BE49-F238E27FC236}">
                  <a16:creationId xmlns:a16="http://schemas.microsoft.com/office/drawing/2014/main" id="{4524569E-007C-EB32-3262-FD568C9003EA}"/>
                </a:ext>
              </a:extLst>
            </p:cNvPr>
            <p:cNvGrpSpPr/>
            <p:nvPr/>
          </p:nvGrpSpPr>
          <p:grpSpPr>
            <a:xfrm>
              <a:off x="3330449" y="787400"/>
              <a:ext cx="4819690" cy="3071291"/>
              <a:chOff x="3103752" y="622116"/>
              <a:chExt cx="5525091" cy="3520800"/>
            </a:xfrm>
          </p:grpSpPr>
          <p:sp>
            <p:nvSpPr>
              <p:cNvPr id="9" name="Rectangle 8">
                <a:extLst>
                  <a:ext uri="{FF2B5EF4-FFF2-40B4-BE49-F238E27FC236}">
                    <a16:creationId xmlns:a16="http://schemas.microsoft.com/office/drawing/2014/main" id="{A9D6C20C-0397-56EC-38CB-2C0AF2B0283F}"/>
                  </a:ext>
                </a:extLst>
              </p:cNvPr>
              <p:cNvSpPr/>
              <p:nvPr/>
            </p:nvSpPr>
            <p:spPr>
              <a:xfrm>
                <a:off x="3125578" y="684196"/>
                <a:ext cx="5435111" cy="345872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F035210B-D081-AACD-39E9-40BF4708F094}"/>
                  </a:ext>
                </a:extLst>
              </p:cNvPr>
              <p:cNvSpPr/>
              <p:nvPr/>
            </p:nvSpPr>
            <p:spPr>
              <a:xfrm>
                <a:off x="3103752" y="622116"/>
                <a:ext cx="5525091" cy="43247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4AA6E9C2-8DDB-B36D-C295-0EBB8B34C5DB}"/>
                  </a:ext>
                </a:extLst>
              </p:cNvPr>
              <p:cNvSpPr txBox="1"/>
              <p:nvPr/>
            </p:nvSpPr>
            <p:spPr>
              <a:xfrm>
                <a:off x="3120442" y="681810"/>
                <a:ext cx="4067175" cy="307777"/>
              </a:xfrm>
              <a:prstGeom prst="rect">
                <a:avLst/>
              </a:prstGeom>
              <a:noFill/>
            </p:spPr>
            <p:txBody>
              <a:bodyPr wrap="square" rtlCol="0">
                <a:spAutoFit/>
              </a:bodyPr>
              <a:lstStyle/>
              <a:p>
                <a:r>
                  <a:rPr lang="en-US" sz="1400" dirty="0">
                    <a:solidFill>
                      <a:schemeClr val="bg1"/>
                    </a:solidFill>
                    <a:latin typeface="+mj-lt"/>
                  </a:rPr>
                  <a:t>You have been invited to a document</a:t>
                </a:r>
              </a:p>
            </p:txBody>
          </p:sp>
          <p:pic>
            <p:nvPicPr>
              <p:cNvPr id="6" name="Picture 5">
                <a:extLst>
                  <a:ext uri="{FF2B5EF4-FFF2-40B4-BE49-F238E27FC236}">
                    <a16:creationId xmlns:a16="http://schemas.microsoft.com/office/drawing/2014/main" id="{0A63821A-1551-2B91-22FF-6E06A2C37B47}"/>
                  </a:ext>
                </a:extLst>
              </p:cNvPr>
              <p:cNvPicPr>
                <a:picLocks noChangeAspect="1"/>
              </p:cNvPicPr>
              <p:nvPr/>
            </p:nvPicPr>
            <p:blipFill>
              <a:blip r:embed="rId4"/>
              <a:srcRect/>
              <a:stretch/>
            </p:blipFill>
            <p:spPr>
              <a:xfrm>
                <a:off x="7864259" y="776894"/>
                <a:ext cx="578381" cy="125736"/>
              </a:xfrm>
              <a:prstGeom prst="rect">
                <a:avLst/>
              </a:prstGeom>
            </p:spPr>
          </p:pic>
          <p:sp>
            <p:nvSpPr>
              <p:cNvPr id="10" name="TextBox 9">
                <a:extLst>
                  <a:ext uri="{FF2B5EF4-FFF2-40B4-BE49-F238E27FC236}">
                    <a16:creationId xmlns:a16="http://schemas.microsoft.com/office/drawing/2014/main" id="{C134F2C3-8CF0-2356-4016-67795D1B974B}"/>
                  </a:ext>
                </a:extLst>
              </p:cNvPr>
              <p:cNvSpPr txBox="1"/>
              <p:nvPr/>
            </p:nvSpPr>
            <p:spPr>
              <a:xfrm>
                <a:off x="3120442" y="1159646"/>
                <a:ext cx="5336073" cy="624443"/>
              </a:xfrm>
              <a:prstGeom prst="rect">
                <a:avLst/>
              </a:prstGeom>
              <a:noFill/>
            </p:spPr>
            <p:txBody>
              <a:bodyPr wrap="square" lIns="91440" tIns="45720" rIns="91440" bIns="45720" rtlCol="0" anchor="t">
                <a:spAutoFit/>
              </a:bodyPr>
              <a:lstStyle/>
              <a:p>
                <a:r>
                  <a:rPr lang="en-US" sz="1100" dirty="0">
                    <a:solidFill>
                      <a:schemeClr val="bg1">
                        <a:lumMod val="75000"/>
                      </a:schemeClr>
                    </a:solidFill>
                    <a:latin typeface="+mj-lt"/>
                  </a:rPr>
                  <a:t>From: </a:t>
                </a:r>
                <a:r>
                  <a:rPr lang="en-US" sz="1100" u="sng" dirty="0">
                    <a:solidFill>
                      <a:schemeClr val="tx2"/>
                    </a:solidFill>
                    <a:latin typeface="+mj-lt"/>
                  </a:rPr>
                  <a:t>“SharePoint” &lt;notification@docushare.online&gt; </a:t>
                </a:r>
              </a:p>
              <a:p>
                <a:pPr algn="l"/>
                <a:r>
                  <a:rPr lang="en-US" sz="1100" dirty="0">
                    <a:solidFill>
                      <a:schemeClr val="bg1">
                        <a:lumMod val="75000"/>
                      </a:schemeClr>
                    </a:solidFill>
                    <a:latin typeface="+mj-lt"/>
                  </a:rPr>
                  <a:t>Subject: </a:t>
                </a:r>
                <a:r>
                  <a:rPr lang="en-US" sz="1100" b="1" dirty="0">
                    <a:solidFill>
                      <a:schemeClr val="tx1">
                        <a:lumMod val="75000"/>
                        <a:lumOff val="25000"/>
                      </a:schemeClr>
                    </a:solidFill>
                    <a:latin typeface="+mj-lt"/>
                  </a:rPr>
                  <a:t>You have been invited to a document</a:t>
                </a:r>
              </a:p>
              <a:p>
                <a:pPr algn="l"/>
                <a:r>
                  <a:rPr lang="en-US" sz="1100" dirty="0">
                    <a:solidFill>
                      <a:schemeClr val="bg1">
                        <a:lumMod val="75000"/>
                      </a:schemeClr>
                    </a:solidFill>
                    <a:latin typeface="+mj-lt"/>
                  </a:rPr>
                  <a:t>Date: </a:t>
                </a:r>
                <a:r>
                  <a:rPr lang="en-US" sz="1100" dirty="0">
                    <a:solidFill>
                      <a:schemeClr val="tx1">
                        <a:lumMod val="75000"/>
                        <a:lumOff val="25000"/>
                      </a:schemeClr>
                    </a:solidFill>
                    <a:latin typeface="+mj-lt"/>
                  </a:rPr>
                  <a:t>August 28, 2024 9:45:12 AM MST</a:t>
                </a:r>
              </a:p>
            </p:txBody>
          </p:sp>
          <p:cxnSp>
            <p:nvCxnSpPr>
              <p:cNvPr id="15" name="Straight Connector 14">
                <a:extLst>
                  <a:ext uri="{FF2B5EF4-FFF2-40B4-BE49-F238E27FC236}">
                    <a16:creationId xmlns:a16="http://schemas.microsoft.com/office/drawing/2014/main" id="{B05D4AF7-2667-35B5-D44D-1DF4D65C86C5}"/>
                  </a:ext>
                </a:extLst>
              </p:cNvPr>
              <p:cNvCxnSpPr>
                <a:cxnSpLocks/>
              </p:cNvCxnSpPr>
              <p:nvPr/>
            </p:nvCxnSpPr>
            <p:spPr>
              <a:xfrm>
                <a:off x="3214436" y="1788681"/>
                <a:ext cx="521667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23920BE-CDBC-B8F2-4F0F-948205BA11D2}"/>
                  </a:ext>
                </a:extLst>
              </p:cNvPr>
              <p:cNvCxnSpPr>
                <a:cxnSpLocks/>
              </p:cNvCxnSpPr>
              <p:nvPr/>
            </p:nvCxnSpPr>
            <p:spPr>
              <a:xfrm>
                <a:off x="3109012" y="3841025"/>
                <a:ext cx="545167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54C6D08E-D4CC-D570-EC5B-CA1B52C9D0F5}"/>
                  </a:ext>
                </a:extLst>
              </p:cNvPr>
              <p:cNvSpPr txBox="1"/>
              <p:nvPr/>
            </p:nvSpPr>
            <p:spPr>
              <a:xfrm>
                <a:off x="3132304" y="1942788"/>
                <a:ext cx="5336073" cy="1785291"/>
              </a:xfrm>
              <a:prstGeom prst="rect">
                <a:avLst/>
              </a:prstGeom>
              <a:noFill/>
            </p:spPr>
            <p:txBody>
              <a:bodyPr wrap="square" rtlCol="0">
                <a:noAutofit/>
              </a:bodyPr>
              <a:lstStyle/>
              <a:p>
                <a:pPr algn="l">
                  <a:spcAft>
                    <a:spcPts val="600"/>
                  </a:spcAft>
                </a:pPr>
                <a:r>
                  <a:rPr lang="en-US" sz="1100" dirty="0">
                    <a:solidFill>
                      <a:schemeClr val="tx1">
                        <a:lumMod val="75000"/>
                        <a:lumOff val="25000"/>
                      </a:schemeClr>
                    </a:solidFill>
                    <a:latin typeface="+mj-lt"/>
                  </a:rPr>
                  <a:t>You have been invited to access a resource on SharePoint</a:t>
                </a:r>
              </a:p>
              <a:p>
                <a:pPr>
                  <a:spcAft>
                    <a:spcPts val="600"/>
                  </a:spcAft>
                </a:pPr>
                <a:r>
                  <a:rPr lang="en-US" sz="1600" u="sng" dirty="0">
                    <a:solidFill>
                      <a:schemeClr val="tx2"/>
                    </a:solidFill>
                    <a:latin typeface="+mj-lt"/>
                  </a:rPr>
                  <a:t>Accept</a:t>
                </a:r>
                <a:r>
                  <a:rPr lang="en-US" sz="1600" dirty="0">
                    <a:solidFill>
                      <a:schemeClr val="tx1">
                        <a:lumMod val="75000"/>
                        <a:lumOff val="25000"/>
                      </a:schemeClr>
                    </a:solidFill>
                    <a:latin typeface="+mj-lt"/>
                  </a:rPr>
                  <a:t> or </a:t>
                </a:r>
                <a:r>
                  <a:rPr lang="en-US" sz="1600" u="sng" dirty="0">
                    <a:solidFill>
                      <a:schemeClr val="tx2"/>
                    </a:solidFill>
                    <a:latin typeface="+mj-lt"/>
                  </a:rPr>
                  <a:t>Decline</a:t>
                </a:r>
                <a:r>
                  <a:rPr lang="en-US" sz="1600" dirty="0">
                    <a:solidFill>
                      <a:schemeClr val="tx1">
                        <a:lumMod val="75000"/>
                        <a:lumOff val="25000"/>
                      </a:schemeClr>
                    </a:solidFill>
                    <a:latin typeface="+mj-lt"/>
                  </a:rPr>
                  <a:t> this request.</a:t>
                </a:r>
              </a:p>
              <a:p>
                <a:pPr>
                  <a:spcAft>
                    <a:spcPts val="600"/>
                  </a:spcAft>
                </a:pPr>
                <a:r>
                  <a:rPr lang="en-US" sz="1100" dirty="0">
                    <a:solidFill>
                      <a:schemeClr val="tx1">
                        <a:lumMod val="75000"/>
                        <a:lumOff val="25000"/>
                      </a:schemeClr>
                    </a:solidFill>
                    <a:latin typeface="+mj-lt"/>
                  </a:rPr>
                  <a:t>Requested resource: </a:t>
                </a:r>
                <a:r>
                  <a:rPr lang="en-US" sz="1100" u="sng" dirty="0">
                    <a:solidFill>
                      <a:schemeClr val="tx2"/>
                    </a:solidFill>
                    <a:latin typeface="+mj-lt"/>
                  </a:rPr>
                  <a:t>Click Here</a:t>
                </a:r>
              </a:p>
              <a:p>
                <a:pPr>
                  <a:spcAft>
                    <a:spcPts val="600"/>
                  </a:spcAft>
                </a:pPr>
                <a:r>
                  <a:rPr lang="en-US" sz="1100" dirty="0">
                    <a:solidFill>
                      <a:schemeClr val="tx1">
                        <a:lumMod val="75000"/>
                        <a:lumOff val="25000"/>
                      </a:schemeClr>
                    </a:solidFill>
                    <a:latin typeface="+mj-lt"/>
                  </a:rPr>
                  <a:t>Invited by: </a:t>
                </a:r>
                <a:r>
                  <a:rPr lang="en-US" sz="1100" i="1" dirty="0">
                    <a:solidFill>
                      <a:schemeClr val="tx1">
                        <a:lumMod val="75000"/>
                        <a:lumOff val="25000"/>
                      </a:schemeClr>
                    </a:solidFill>
                    <a:latin typeface="+mj-lt"/>
                  </a:rPr>
                  <a:t>Organization – All employees group</a:t>
                </a:r>
              </a:p>
            </p:txBody>
          </p:sp>
          <p:pic>
            <p:nvPicPr>
              <p:cNvPr id="1026" name="Picture 2">
                <a:extLst>
                  <a:ext uri="{FF2B5EF4-FFF2-40B4-BE49-F238E27FC236}">
                    <a16:creationId xmlns:a16="http://schemas.microsoft.com/office/drawing/2014/main" id="{A548108F-0DFB-B3C7-21B0-A6BB5FA85A1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85577" y="3042365"/>
                <a:ext cx="755051" cy="755051"/>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hlinkClick r:id="" action="ppaction://noaction"/>
                <a:extLst>
                  <a:ext uri="{FF2B5EF4-FFF2-40B4-BE49-F238E27FC236}">
                    <a16:creationId xmlns:a16="http://schemas.microsoft.com/office/drawing/2014/main" id="{5CDC174F-B872-366E-B800-36C5F165BB5D}"/>
                  </a:ext>
                </a:extLst>
              </p:cNvPr>
              <p:cNvSpPr/>
              <p:nvPr/>
            </p:nvSpPr>
            <p:spPr>
              <a:xfrm>
                <a:off x="3214437" y="2080959"/>
                <a:ext cx="2868682" cy="14831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Graphic 12" descr="Miscellaneous with solid fill">
                <a:extLst>
                  <a:ext uri="{FF2B5EF4-FFF2-40B4-BE49-F238E27FC236}">
                    <a16:creationId xmlns:a16="http://schemas.microsoft.com/office/drawing/2014/main" id="{87775A56-F1C7-5EF9-B0D7-A1FBE04AA85B}"/>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16200000">
                <a:off x="8151356" y="3907494"/>
                <a:ext cx="137518" cy="155377"/>
              </a:xfrm>
              <a:prstGeom prst="rect">
                <a:avLst/>
              </a:prstGeom>
            </p:spPr>
          </p:pic>
          <p:pic>
            <p:nvPicPr>
              <p:cNvPr id="18" name="Graphic 17" descr="Garbage with solid fill">
                <a:extLst>
                  <a:ext uri="{FF2B5EF4-FFF2-40B4-BE49-F238E27FC236}">
                    <a16:creationId xmlns:a16="http://schemas.microsoft.com/office/drawing/2014/main" id="{620229AD-8281-4C0A-8690-40240103D84F}"/>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287828" y="3891547"/>
                <a:ext cx="170372" cy="181155"/>
              </a:xfrm>
              <a:prstGeom prst="rect">
                <a:avLst/>
              </a:prstGeom>
            </p:spPr>
          </p:pic>
          <p:sp>
            <p:nvSpPr>
              <p:cNvPr id="20" name="TextBox 19">
                <a:extLst>
                  <a:ext uri="{FF2B5EF4-FFF2-40B4-BE49-F238E27FC236}">
                    <a16:creationId xmlns:a16="http://schemas.microsoft.com/office/drawing/2014/main" id="{256A306D-E0FA-4D6B-4935-5F062AE5AECD}"/>
                  </a:ext>
                </a:extLst>
              </p:cNvPr>
              <p:cNvSpPr txBox="1"/>
              <p:nvPr/>
            </p:nvSpPr>
            <p:spPr>
              <a:xfrm>
                <a:off x="3233755" y="3884003"/>
                <a:ext cx="455565" cy="200055"/>
              </a:xfrm>
              <a:prstGeom prst="rect">
                <a:avLst/>
              </a:prstGeom>
              <a:solidFill>
                <a:schemeClr val="tx1">
                  <a:lumMod val="75000"/>
                  <a:lumOff val="25000"/>
                </a:schemeClr>
              </a:solidFill>
            </p:spPr>
            <p:txBody>
              <a:bodyPr wrap="square" lIns="91440" tIns="45720" rIns="91440" bIns="45720" rtlCol="0" anchor="ctr">
                <a:spAutoFit/>
              </a:bodyPr>
              <a:lstStyle/>
              <a:p>
                <a:pPr algn="ctr"/>
                <a:r>
                  <a:rPr lang="en-US" sz="700" dirty="0">
                    <a:solidFill>
                      <a:schemeClr val="bg1"/>
                    </a:solidFill>
                    <a:latin typeface="+mj-lt"/>
                  </a:rPr>
                  <a:t>REPLY</a:t>
                </a:r>
                <a:endParaRPr lang="en-US" dirty="0"/>
              </a:p>
            </p:txBody>
          </p:sp>
          <p:sp>
            <p:nvSpPr>
              <p:cNvPr id="28" name="TextBox 27">
                <a:extLst>
                  <a:ext uri="{FF2B5EF4-FFF2-40B4-BE49-F238E27FC236}">
                    <a16:creationId xmlns:a16="http://schemas.microsoft.com/office/drawing/2014/main" id="{BC71359C-F0CC-0611-2A84-F3AB5365AC52}"/>
                  </a:ext>
                </a:extLst>
              </p:cNvPr>
              <p:cNvSpPr txBox="1"/>
              <p:nvPr/>
            </p:nvSpPr>
            <p:spPr>
              <a:xfrm>
                <a:off x="3764432" y="3879957"/>
                <a:ext cx="661623" cy="208148"/>
              </a:xfrm>
              <a:prstGeom prst="rect">
                <a:avLst/>
              </a:prstGeom>
              <a:solidFill>
                <a:schemeClr val="tx1">
                  <a:lumMod val="75000"/>
                  <a:lumOff val="25000"/>
                </a:schemeClr>
              </a:solidFill>
            </p:spPr>
            <p:txBody>
              <a:bodyPr wrap="square" lIns="91440" tIns="45720" rIns="91440" bIns="45720" rtlCol="0" anchor="ctr">
                <a:spAutoFit/>
              </a:bodyPr>
              <a:lstStyle/>
              <a:p>
                <a:pPr algn="ctr"/>
                <a:r>
                  <a:rPr lang="en-US" sz="700" dirty="0">
                    <a:solidFill>
                      <a:schemeClr val="bg1"/>
                    </a:solidFill>
                    <a:latin typeface="+mj-lt"/>
                  </a:rPr>
                  <a:t>FORWARD</a:t>
                </a:r>
                <a:endParaRPr lang="en-US" dirty="0"/>
              </a:p>
            </p:txBody>
          </p:sp>
        </p:grpSp>
      </p:grpSp>
      <p:sp>
        <p:nvSpPr>
          <p:cNvPr id="19" name="Rectangle 18">
            <a:extLst>
              <a:ext uri="{FF2B5EF4-FFF2-40B4-BE49-F238E27FC236}">
                <a16:creationId xmlns:a16="http://schemas.microsoft.com/office/drawing/2014/main" id="{F29261C1-9625-3432-3A1D-0433DD69EE62}"/>
              </a:ext>
            </a:extLst>
          </p:cNvPr>
          <p:cNvSpPr/>
          <p:nvPr/>
        </p:nvSpPr>
        <p:spPr>
          <a:xfrm>
            <a:off x="1654232" y="1587730"/>
            <a:ext cx="2685012" cy="199506"/>
          </a:xfrm>
          <a:prstGeom prst="rect">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1471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Picture 66" descr="A computer with a screen showing a screen&#10;&#10;Description automatically generated">
            <a:extLst>
              <a:ext uri="{FF2B5EF4-FFF2-40B4-BE49-F238E27FC236}">
                <a16:creationId xmlns:a16="http://schemas.microsoft.com/office/drawing/2014/main" id="{394CEC09-3BB0-5F5B-B2AF-A1413E78304D}"/>
              </a:ext>
            </a:extLst>
          </p:cNvPr>
          <p:cNvPicPr>
            <a:picLocks noChangeAspect="1"/>
          </p:cNvPicPr>
          <p:nvPr/>
        </p:nvPicPr>
        <p:blipFill>
          <a:blip r:embed="rId3"/>
          <a:stretch>
            <a:fillRect/>
          </a:stretch>
        </p:blipFill>
        <p:spPr>
          <a:xfrm>
            <a:off x="358775" y="791559"/>
            <a:ext cx="7019673" cy="4162828"/>
          </a:xfrm>
          <a:prstGeom prst="rect">
            <a:avLst/>
          </a:prstGeom>
        </p:spPr>
      </p:pic>
      <p:grpSp>
        <p:nvGrpSpPr>
          <p:cNvPr id="64" name="Group 63">
            <a:extLst>
              <a:ext uri="{FF2B5EF4-FFF2-40B4-BE49-F238E27FC236}">
                <a16:creationId xmlns:a16="http://schemas.microsoft.com/office/drawing/2014/main" id="{EDDF2A7C-25A5-A6EF-CA6D-4D3B7A8E572B}"/>
              </a:ext>
            </a:extLst>
          </p:cNvPr>
          <p:cNvGrpSpPr/>
          <p:nvPr/>
        </p:nvGrpSpPr>
        <p:grpSpPr>
          <a:xfrm>
            <a:off x="1219200" y="1049731"/>
            <a:ext cx="5320748" cy="3422878"/>
            <a:chOff x="384006" y="890706"/>
            <a:chExt cx="6215882" cy="3454854"/>
          </a:xfrm>
        </p:grpSpPr>
        <p:sp>
          <p:nvSpPr>
            <p:cNvPr id="51" name="Rectangle 50">
              <a:extLst>
                <a:ext uri="{FF2B5EF4-FFF2-40B4-BE49-F238E27FC236}">
                  <a16:creationId xmlns:a16="http://schemas.microsoft.com/office/drawing/2014/main" id="{A9D6C20C-0397-56EC-38CB-2C0AF2B0283F}"/>
                </a:ext>
              </a:extLst>
            </p:cNvPr>
            <p:cNvSpPr/>
            <p:nvPr/>
          </p:nvSpPr>
          <p:spPr>
            <a:xfrm>
              <a:off x="396708" y="890706"/>
              <a:ext cx="6203180" cy="3454854"/>
            </a:xfrm>
            <a:prstGeom prst="rect">
              <a:avLst/>
            </a:prstGeom>
            <a:solidFill>
              <a:schemeClr val="bg1"/>
            </a:solidFill>
            <a:ln>
              <a:noFill/>
            </a:ln>
            <a:effectLst>
              <a:reflection blurRad="6350" stA="41740" endPos="6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685766" rtl="0" eaLnBrk="0" fontAlgn="base" hangingPunct="0">
                <a:spcBef>
                  <a:spcPct val="0"/>
                </a:spcBef>
                <a:spcAft>
                  <a:spcPct val="0"/>
                </a:spcAft>
                <a:defRPr sz="1300" kern="1200">
                  <a:solidFill>
                    <a:schemeClr val="lt1"/>
                  </a:solidFill>
                  <a:latin typeface="+mn-lt"/>
                  <a:ea typeface="+mn-ea"/>
                  <a:cs typeface="+mn-cs"/>
                </a:defRPr>
              </a:lvl1pPr>
              <a:lvl2pPr marL="342884" indent="114294" algn="l" defTabSz="685766" rtl="0" eaLnBrk="0" fontAlgn="base" hangingPunct="0">
                <a:spcBef>
                  <a:spcPct val="0"/>
                </a:spcBef>
                <a:spcAft>
                  <a:spcPct val="0"/>
                </a:spcAft>
                <a:defRPr sz="1300" kern="1200">
                  <a:solidFill>
                    <a:schemeClr val="lt1"/>
                  </a:solidFill>
                  <a:latin typeface="+mn-lt"/>
                  <a:ea typeface="+mn-ea"/>
                  <a:cs typeface="+mn-cs"/>
                </a:defRPr>
              </a:lvl2pPr>
              <a:lvl3pPr marL="685766" indent="228588" algn="l" defTabSz="685766" rtl="0" eaLnBrk="0" fontAlgn="base" hangingPunct="0">
                <a:spcBef>
                  <a:spcPct val="0"/>
                </a:spcBef>
                <a:spcAft>
                  <a:spcPct val="0"/>
                </a:spcAft>
                <a:defRPr sz="1300" kern="1200">
                  <a:solidFill>
                    <a:schemeClr val="lt1"/>
                  </a:solidFill>
                  <a:latin typeface="+mn-lt"/>
                  <a:ea typeface="+mn-ea"/>
                  <a:cs typeface="+mn-cs"/>
                </a:defRPr>
              </a:lvl3pPr>
              <a:lvl4pPr marL="1028649" indent="342884" algn="l" defTabSz="685766" rtl="0" eaLnBrk="0" fontAlgn="base" hangingPunct="0">
                <a:spcBef>
                  <a:spcPct val="0"/>
                </a:spcBef>
                <a:spcAft>
                  <a:spcPct val="0"/>
                </a:spcAft>
                <a:defRPr sz="1300" kern="1200">
                  <a:solidFill>
                    <a:schemeClr val="lt1"/>
                  </a:solidFill>
                  <a:latin typeface="+mn-lt"/>
                  <a:ea typeface="+mn-ea"/>
                  <a:cs typeface="+mn-cs"/>
                </a:defRPr>
              </a:lvl4pPr>
              <a:lvl5pPr marL="1371532" indent="457178" algn="l" defTabSz="685766" rtl="0" eaLnBrk="0" fontAlgn="base" hangingPunct="0">
                <a:spcBef>
                  <a:spcPct val="0"/>
                </a:spcBef>
                <a:spcAft>
                  <a:spcPct val="0"/>
                </a:spcAft>
                <a:defRPr sz="1300" kern="1200">
                  <a:solidFill>
                    <a:schemeClr val="lt1"/>
                  </a:solidFill>
                  <a:latin typeface="+mn-lt"/>
                  <a:ea typeface="+mn-ea"/>
                  <a:cs typeface="+mn-cs"/>
                </a:defRPr>
              </a:lvl5pPr>
              <a:lvl6pPr marL="2285886" algn="l" defTabSz="914355" rtl="0" eaLnBrk="1" latinLnBrk="0" hangingPunct="1">
                <a:defRPr sz="1300" kern="1200">
                  <a:solidFill>
                    <a:schemeClr val="lt1"/>
                  </a:solidFill>
                  <a:latin typeface="+mn-lt"/>
                  <a:ea typeface="+mn-ea"/>
                  <a:cs typeface="+mn-cs"/>
                </a:defRPr>
              </a:lvl6pPr>
              <a:lvl7pPr marL="2743064" algn="l" defTabSz="914355" rtl="0" eaLnBrk="1" latinLnBrk="0" hangingPunct="1">
                <a:defRPr sz="1300" kern="1200">
                  <a:solidFill>
                    <a:schemeClr val="lt1"/>
                  </a:solidFill>
                  <a:latin typeface="+mn-lt"/>
                  <a:ea typeface="+mn-ea"/>
                  <a:cs typeface="+mn-cs"/>
                </a:defRPr>
              </a:lvl7pPr>
              <a:lvl8pPr marL="3200240" algn="l" defTabSz="914355" rtl="0" eaLnBrk="1" latinLnBrk="0" hangingPunct="1">
                <a:defRPr sz="1300" kern="1200">
                  <a:solidFill>
                    <a:schemeClr val="lt1"/>
                  </a:solidFill>
                  <a:latin typeface="+mn-lt"/>
                  <a:ea typeface="+mn-ea"/>
                  <a:cs typeface="+mn-cs"/>
                </a:defRPr>
              </a:lvl8pPr>
              <a:lvl9pPr marL="3657418" algn="l" defTabSz="914355" rtl="0" eaLnBrk="1" latinLnBrk="0" hangingPunct="1">
                <a:defRPr sz="1300" kern="1200">
                  <a:solidFill>
                    <a:schemeClr val="lt1"/>
                  </a:solidFill>
                  <a:latin typeface="+mn-lt"/>
                  <a:ea typeface="+mn-ea"/>
                  <a:cs typeface="+mn-cs"/>
                </a:defRPr>
              </a:lvl9pPr>
            </a:lstStyle>
            <a:p>
              <a:pPr algn="ctr"/>
              <a:endParaRPr lang="en-US" dirty="0"/>
            </a:p>
          </p:txBody>
        </p:sp>
        <p:sp>
          <p:nvSpPr>
            <p:cNvPr id="52" name="Rectangle 51">
              <a:extLst>
                <a:ext uri="{FF2B5EF4-FFF2-40B4-BE49-F238E27FC236}">
                  <a16:creationId xmlns:a16="http://schemas.microsoft.com/office/drawing/2014/main" id="{F035210B-D081-AACD-39E9-40BF4708F094}"/>
                </a:ext>
              </a:extLst>
            </p:cNvPr>
            <p:cNvSpPr/>
            <p:nvPr/>
          </p:nvSpPr>
          <p:spPr>
            <a:xfrm>
              <a:off x="384006" y="890706"/>
              <a:ext cx="6215879" cy="37039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685766" rtl="0" eaLnBrk="0" fontAlgn="base" hangingPunct="0">
                <a:spcBef>
                  <a:spcPct val="0"/>
                </a:spcBef>
                <a:spcAft>
                  <a:spcPct val="0"/>
                </a:spcAft>
                <a:defRPr sz="1300" kern="1200">
                  <a:solidFill>
                    <a:schemeClr val="lt1"/>
                  </a:solidFill>
                  <a:latin typeface="+mn-lt"/>
                  <a:ea typeface="+mn-ea"/>
                  <a:cs typeface="+mn-cs"/>
                </a:defRPr>
              </a:lvl1pPr>
              <a:lvl2pPr marL="342884" indent="114294" algn="l" defTabSz="685766" rtl="0" eaLnBrk="0" fontAlgn="base" hangingPunct="0">
                <a:spcBef>
                  <a:spcPct val="0"/>
                </a:spcBef>
                <a:spcAft>
                  <a:spcPct val="0"/>
                </a:spcAft>
                <a:defRPr sz="1300" kern="1200">
                  <a:solidFill>
                    <a:schemeClr val="lt1"/>
                  </a:solidFill>
                  <a:latin typeface="+mn-lt"/>
                  <a:ea typeface="+mn-ea"/>
                  <a:cs typeface="+mn-cs"/>
                </a:defRPr>
              </a:lvl2pPr>
              <a:lvl3pPr marL="685766" indent="228588" algn="l" defTabSz="685766" rtl="0" eaLnBrk="0" fontAlgn="base" hangingPunct="0">
                <a:spcBef>
                  <a:spcPct val="0"/>
                </a:spcBef>
                <a:spcAft>
                  <a:spcPct val="0"/>
                </a:spcAft>
                <a:defRPr sz="1300" kern="1200">
                  <a:solidFill>
                    <a:schemeClr val="lt1"/>
                  </a:solidFill>
                  <a:latin typeface="+mn-lt"/>
                  <a:ea typeface="+mn-ea"/>
                  <a:cs typeface="+mn-cs"/>
                </a:defRPr>
              </a:lvl3pPr>
              <a:lvl4pPr marL="1028649" indent="342884" algn="l" defTabSz="685766" rtl="0" eaLnBrk="0" fontAlgn="base" hangingPunct="0">
                <a:spcBef>
                  <a:spcPct val="0"/>
                </a:spcBef>
                <a:spcAft>
                  <a:spcPct val="0"/>
                </a:spcAft>
                <a:defRPr sz="1300" kern="1200">
                  <a:solidFill>
                    <a:schemeClr val="lt1"/>
                  </a:solidFill>
                  <a:latin typeface="+mn-lt"/>
                  <a:ea typeface="+mn-ea"/>
                  <a:cs typeface="+mn-cs"/>
                </a:defRPr>
              </a:lvl4pPr>
              <a:lvl5pPr marL="1371532" indent="457178" algn="l" defTabSz="685766" rtl="0" eaLnBrk="0" fontAlgn="base" hangingPunct="0">
                <a:spcBef>
                  <a:spcPct val="0"/>
                </a:spcBef>
                <a:spcAft>
                  <a:spcPct val="0"/>
                </a:spcAft>
                <a:defRPr sz="1300" kern="1200">
                  <a:solidFill>
                    <a:schemeClr val="lt1"/>
                  </a:solidFill>
                  <a:latin typeface="+mn-lt"/>
                  <a:ea typeface="+mn-ea"/>
                  <a:cs typeface="+mn-cs"/>
                </a:defRPr>
              </a:lvl5pPr>
              <a:lvl6pPr marL="2285886" algn="l" defTabSz="914355" rtl="0" eaLnBrk="1" latinLnBrk="0" hangingPunct="1">
                <a:defRPr sz="1300" kern="1200">
                  <a:solidFill>
                    <a:schemeClr val="lt1"/>
                  </a:solidFill>
                  <a:latin typeface="+mn-lt"/>
                  <a:ea typeface="+mn-ea"/>
                  <a:cs typeface="+mn-cs"/>
                </a:defRPr>
              </a:lvl6pPr>
              <a:lvl7pPr marL="2743064" algn="l" defTabSz="914355" rtl="0" eaLnBrk="1" latinLnBrk="0" hangingPunct="1">
                <a:defRPr sz="1300" kern="1200">
                  <a:solidFill>
                    <a:schemeClr val="lt1"/>
                  </a:solidFill>
                  <a:latin typeface="+mn-lt"/>
                  <a:ea typeface="+mn-ea"/>
                  <a:cs typeface="+mn-cs"/>
                </a:defRPr>
              </a:lvl7pPr>
              <a:lvl8pPr marL="3200240" algn="l" defTabSz="914355" rtl="0" eaLnBrk="1" latinLnBrk="0" hangingPunct="1">
                <a:defRPr sz="1300" kern="1200">
                  <a:solidFill>
                    <a:schemeClr val="lt1"/>
                  </a:solidFill>
                  <a:latin typeface="+mn-lt"/>
                  <a:ea typeface="+mn-ea"/>
                  <a:cs typeface="+mn-cs"/>
                </a:defRPr>
              </a:lvl8pPr>
              <a:lvl9pPr marL="3657418" algn="l" defTabSz="914355" rtl="0" eaLnBrk="1" latinLnBrk="0" hangingPunct="1">
                <a:defRPr sz="1300" kern="1200">
                  <a:solidFill>
                    <a:schemeClr val="lt1"/>
                  </a:solidFill>
                  <a:latin typeface="+mn-lt"/>
                  <a:ea typeface="+mn-ea"/>
                  <a:cs typeface="+mn-cs"/>
                </a:defRPr>
              </a:lvl9pPr>
            </a:lstStyle>
            <a:p>
              <a:pPr algn="ctr"/>
              <a:endParaRPr lang="en-US" dirty="0"/>
            </a:p>
          </p:txBody>
        </p:sp>
        <p:sp>
          <p:nvSpPr>
            <p:cNvPr id="53" name="TextBox 4">
              <a:extLst>
                <a:ext uri="{FF2B5EF4-FFF2-40B4-BE49-F238E27FC236}">
                  <a16:creationId xmlns:a16="http://schemas.microsoft.com/office/drawing/2014/main" id="{4AA6E9C2-8DDB-B36D-C295-0EBB8B34C5DB}"/>
                </a:ext>
              </a:extLst>
            </p:cNvPr>
            <p:cNvSpPr txBox="1"/>
            <p:nvPr/>
          </p:nvSpPr>
          <p:spPr>
            <a:xfrm>
              <a:off x="395437" y="929707"/>
              <a:ext cx="4067175" cy="279587"/>
            </a:xfrm>
            <a:prstGeom prst="rect">
              <a:avLst/>
            </a:prstGeom>
            <a:noFill/>
          </p:spPr>
          <p:txBody>
            <a:bodyPr wrap="square" rtlCol="0">
              <a:spAutoFit/>
            </a:bodyPr>
            <a:lstStyle>
              <a:defPPr>
                <a:defRPr lang="en-US"/>
              </a:defPPr>
              <a:lvl1pPr algn="l" defTabSz="685766"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1pPr>
              <a:lvl2pPr marL="342884" indent="114294" algn="l" defTabSz="685766"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2pPr>
              <a:lvl3pPr marL="685766" indent="228588" algn="l" defTabSz="685766"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3pPr>
              <a:lvl4pPr marL="1028649" indent="342884" algn="l" defTabSz="685766"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4pPr>
              <a:lvl5pPr marL="1371532" indent="457178" algn="l" defTabSz="685766"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5pPr>
              <a:lvl6pPr marL="2285886" algn="l" defTabSz="914355" rtl="0" eaLnBrk="1" latinLnBrk="0" hangingPunct="1">
                <a:defRPr sz="1300" kern="1200">
                  <a:solidFill>
                    <a:schemeClr val="tx1"/>
                  </a:solidFill>
                  <a:latin typeface="Rockwell" panose="02060603020205020403" pitchFamily="18" charset="77"/>
                  <a:ea typeface="+mn-ea"/>
                  <a:cs typeface="+mn-cs"/>
                </a:defRPr>
              </a:lvl6pPr>
              <a:lvl7pPr marL="2743064" algn="l" defTabSz="914355" rtl="0" eaLnBrk="1" latinLnBrk="0" hangingPunct="1">
                <a:defRPr sz="1300" kern="1200">
                  <a:solidFill>
                    <a:schemeClr val="tx1"/>
                  </a:solidFill>
                  <a:latin typeface="Rockwell" panose="02060603020205020403" pitchFamily="18" charset="77"/>
                  <a:ea typeface="+mn-ea"/>
                  <a:cs typeface="+mn-cs"/>
                </a:defRPr>
              </a:lvl7pPr>
              <a:lvl8pPr marL="3200240" algn="l" defTabSz="914355" rtl="0" eaLnBrk="1" latinLnBrk="0" hangingPunct="1">
                <a:defRPr sz="1300" kern="1200">
                  <a:solidFill>
                    <a:schemeClr val="tx1"/>
                  </a:solidFill>
                  <a:latin typeface="Rockwell" panose="02060603020205020403" pitchFamily="18" charset="77"/>
                  <a:ea typeface="+mn-ea"/>
                  <a:cs typeface="+mn-cs"/>
                </a:defRPr>
              </a:lvl8pPr>
              <a:lvl9pPr marL="3657418" algn="l" defTabSz="914355" rtl="0" eaLnBrk="1" latinLnBrk="0" hangingPunct="1">
                <a:defRPr sz="1300" kern="1200">
                  <a:solidFill>
                    <a:schemeClr val="tx1"/>
                  </a:solidFill>
                  <a:latin typeface="Rockwell" panose="02060603020205020403" pitchFamily="18" charset="77"/>
                  <a:ea typeface="+mn-ea"/>
                  <a:cs typeface="+mn-cs"/>
                </a:defRPr>
              </a:lvl9pPr>
            </a:lstStyle>
            <a:p>
              <a:r>
                <a:rPr lang="en-US" sz="1200" dirty="0">
                  <a:solidFill>
                    <a:schemeClr val="bg1"/>
                  </a:solidFill>
                  <a:latin typeface="+mj-lt"/>
                </a:rPr>
                <a:t>Unsubmitted time notice</a:t>
              </a:r>
            </a:p>
          </p:txBody>
        </p:sp>
        <p:pic>
          <p:nvPicPr>
            <p:cNvPr id="54" name="Picture 53">
              <a:extLst>
                <a:ext uri="{FF2B5EF4-FFF2-40B4-BE49-F238E27FC236}">
                  <a16:creationId xmlns:a16="http://schemas.microsoft.com/office/drawing/2014/main" id="{0A63821A-1551-2B91-22FF-6E06A2C37B47}"/>
                </a:ext>
              </a:extLst>
            </p:cNvPr>
            <p:cNvPicPr>
              <a:picLocks noChangeAspect="1"/>
            </p:cNvPicPr>
            <p:nvPr/>
          </p:nvPicPr>
          <p:blipFill>
            <a:blip r:embed="rId4"/>
            <a:srcRect/>
            <a:stretch/>
          </p:blipFill>
          <p:spPr>
            <a:xfrm>
              <a:off x="5879991" y="983405"/>
              <a:ext cx="595853" cy="129533"/>
            </a:xfrm>
            <a:prstGeom prst="rect">
              <a:avLst/>
            </a:prstGeom>
          </p:spPr>
        </p:pic>
        <p:sp>
          <p:nvSpPr>
            <p:cNvPr id="55" name="TextBox 9">
              <a:extLst>
                <a:ext uri="{FF2B5EF4-FFF2-40B4-BE49-F238E27FC236}">
                  <a16:creationId xmlns:a16="http://schemas.microsoft.com/office/drawing/2014/main" id="{C134F2C3-8CF0-2356-4016-67795D1B974B}"/>
                </a:ext>
              </a:extLst>
            </p:cNvPr>
            <p:cNvSpPr txBox="1"/>
            <p:nvPr/>
          </p:nvSpPr>
          <p:spPr>
            <a:xfrm>
              <a:off x="395437" y="1276485"/>
              <a:ext cx="5336073" cy="600164"/>
            </a:xfrm>
            <a:prstGeom prst="rect">
              <a:avLst/>
            </a:prstGeom>
            <a:noFill/>
          </p:spPr>
          <p:txBody>
            <a:bodyPr wrap="square" lIns="91440" tIns="45720" rIns="91440" bIns="45720" rtlCol="0" anchor="t">
              <a:spAutoFit/>
            </a:bodyPr>
            <a:lstStyle>
              <a:defPPr>
                <a:defRPr lang="en-US"/>
              </a:defPPr>
              <a:lvl1pPr algn="l" defTabSz="685766"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1pPr>
              <a:lvl2pPr marL="342884" indent="114294" algn="l" defTabSz="685766"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2pPr>
              <a:lvl3pPr marL="685766" indent="228588" algn="l" defTabSz="685766"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3pPr>
              <a:lvl4pPr marL="1028649" indent="342884" algn="l" defTabSz="685766"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4pPr>
              <a:lvl5pPr marL="1371532" indent="457178" algn="l" defTabSz="685766"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5pPr>
              <a:lvl6pPr marL="2285886" algn="l" defTabSz="914355" rtl="0" eaLnBrk="1" latinLnBrk="0" hangingPunct="1">
                <a:defRPr sz="1300" kern="1200">
                  <a:solidFill>
                    <a:schemeClr val="tx1"/>
                  </a:solidFill>
                  <a:latin typeface="Rockwell" panose="02060603020205020403" pitchFamily="18" charset="77"/>
                  <a:ea typeface="+mn-ea"/>
                  <a:cs typeface="+mn-cs"/>
                </a:defRPr>
              </a:lvl6pPr>
              <a:lvl7pPr marL="2743064" algn="l" defTabSz="914355" rtl="0" eaLnBrk="1" latinLnBrk="0" hangingPunct="1">
                <a:defRPr sz="1300" kern="1200">
                  <a:solidFill>
                    <a:schemeClr val="tx1"/>
                  </a:solidFill>
                  <a:latin typeface="Rockwell" panose="02060603020205020403" pitchFamily="18" charset="77"/>
                  <a:ea typeface="+mn-ea"/>
                  <a:cs typeface="+mn-cs"/>
                </a:defRPr>
              </a:lvl7pPr>
              <a:lvl8pPr marL="3200240" algn="l" defTabSz="914355" rtl="0" eaLnBrk="1" latinLnBrk="0" hangingPunct="1">
                <a:defRPr sz="1300" kern="1200">
                  <a:solidFill>
                    <a:schemeClr val="tx1"/>
                  </a:solidFill>
                  <a:latin typeface="Rockwell" panose="02060603020205020403" pitchFamily="18" charset="77"/>
                  <a:ea typeface="+mn-ea"/>
                  <a:cs typeface="+mn-cs"/>
                </a:defRPr>
              </a:lvl8pPr>
              <a:lvl9pPr marL="3657418" algn="l" defTabSz="914355" rtl="0" eaLnBrk="1" latinLnBrk="0" hangingPunct="1">
                <a:defRPr sz="1300" kern="1200">
                  <a:solidFill>
                    <a:schemeClr val="tx1"/>
                  </a:solidFill>
                  <a:latin typeface="Rockwell" panose="02060603020205020403" pitchFamily="18" charset="77"/>
                  <a:ea typeface="+mn-ea"/>
                  <a:cs typeface="+mn-cs"/>
                </a:defRPr>
              </a:lvl9pPr>
            </a:lstStyle>
            <a:p>
              <a:r>
                <a:rPr lang="en-US" sz="1050" dirty="0">
                  <a:solidFill>
                    <a:schemeClr val="bg1">
                      <a:lumMod val="75000"/>
                    </a:schemeClr>
                  </a:solidFill>
                  <a:latin typeface="+mj-lt"/>
                </a:rPr>
                <a:t>From: </a:t>
              </a:r>
              <a:r>
                <a:rPr lang="en-US" sz="1050" u="sng" dirty="0">
                  <a:solidFill>
                    <a:schemeClr val="tx2"/>
                  </a:solidFill>
                  <a:latin typeface="+mj-lt"/>
                </a:rPr>
                <a:t>“Payroll” &lt;payroll@employeecenter.net&gt; </a:t>
              </a:r>
            </a:p>
            <a:p>
              <a:pPr algn="l"/>
              <a:r>
                <a:rPr lang="en-US" sz="1050" dirty="0">
                  <a:solidFill>
                    <a:schemeClr val="bg1">
                      <a:lumMod val="75000"/>
                    </a:schemeClr>
                  </a:solidFill>
                  <a:latin typeface="+mj-lt"/>
                </a:rPr>
                <a:t>Subject: </a:t>
              </a:r>
              <a:r>
                <a:rPr lang="en-US" sz="1050" b="1" dirty="0">
                  <a:solidFill>
                    <a:schemeClr val="tx1">
                      <a:lumMod val="75000"/>
                      <a:lumOff val="25000"/>
                    </a:schemeClr>
                  </a:solidFill>
                  <a:latin typeface="+mj-lt"/>
                </a:rPr>
                <a:t>Unsubmitted time notice</a:t>
              </a:r>
            </a:p>
            <a:p>
              <a:pPr algn="l"/>
              <a:r>
                <a:rPr lang="en-US" sz="1050" dirty="0">
                  <a:solidFill>
                    <a:schemeClr val="bg1">
                      <a:lumMod val="75000"/>
                    </a:schemeClr>
                  </a:solidFill>
                  <a:latin typeface="+mj-lt"/>
                </a:rPr>
                <a:t>Date: </a:t>
              </a:r>
              <a:r>
                <a:rPr lang="en-US" sz="1050" dirty="0">
                  <a:solidFill>
                    <a:schemeClr val="tx1">
                      <a:lumMod val="75000"/>
                      <a:lumOff val="25000"/>
                    </a:schemeClr>
                  </a:solidFill>
                  <a:latin typeface="+mj-lt"/>
                </a:rPr>
                <a:t>October 25, 2024 2:12:12 PM MST</a:t>
              </a:r>
            </a:p>
          </p:txBody>
        </p:sp>
        <p:cxnSp>
          <p:nvCxnSpPr>
            <p:cNvPr id="56" name="Straight Connector 55">
              <a:extLst>
                <a:ext uri="{FF2B5EF4-FFF2-40B4-BE49-F238E27FC236}">
                  <a16:creationId xmlns:a16="http://schemas.microsoft.com/office/drawing/2014/main" id="{B05D4AF7-2667-35B5-D44D-1DF4D65C86C5}"/>
                </a:ext>
              </a:extLst>
            </p:cNvPr>
            <p:cNvCxnSpPr>
              <a:cxnSpLocks/>
            </p:cNvCxnSpPr>
            <p:nvPr/>
          </p:nvCxnSpPr>
          <p:spPr>
            <a:xfrm>
              <a:off x="489431" y="2219833"/>
              <a:ext cx="600028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B23920BE-CDBC-B8F2-4F0F-948205BA11D2}"/>
                </a:ext>
              </a:extLst>
            </p:cNvPr>
            <p:cNvCxnSpPr>
              <a:cxnSpLocks/>
            </p:cNvCxnSpPr>
            <p:nvPr/>
          </p:nvCxnSpPr>
          <p:spPr>
            <a:xfrm>
              <a:off x="384007" y="4047535"/>
              <a:ext cx="621588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8" name="TextBox 25">
              <a:extLst>
                <a:ext uri="{FF2B5EF4-FFF2-40B4-BE49-F238E27FC236}">
                  <a16:creationId xmlns:a16="http://schemas.microsoft.com/office/drawing/2014/main" id="{54C6D08E-D4CC-D570-EC5B-CA1B52C9D0F5}"/>
                </a:ext>
              </a:extLst>
            </p:cNvPr>
            <p:cNvSpPr txBox="1"/>
            <p:nvPr/>
          </p:nvSpPr>
          <p:spPr>
            <a:xfrm>
              <a:off x="407299" y="2222141"/>
              <a:ext cx="6082421" cy="1538066"/>
            </a:xfrm>
            <a:prstGeom prst="rect">
              <a:avLst/>
            </a:prstGeom>
            <a:noFill/>
          </p:spPr>
          <p:txBody>
            <a:bodyPr wrap="square" rtlCol="0">
              <a:noAutofit/>
            </a:bodyPr>
            <a:lstStyle>
              <a:defPPr>
                <a:defRPr lang="en-US"/>
              </a:defPPr>
              <a:lvl1pPr algn="l" defTabSz="685766"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1pPr>
              <a:lvl2pPr marL="342884" indent="114294" algn="l" defTabSz="685766"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2pPr>
              <a:lvl3pPr marL="685766" indent="228588" algn="l" defTabSz="685766"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3pPr>
              <a:lvl4pPr marL="1028649" indent="342884" algn="l" defTabSz="685766"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4pPr>
              <a:lvl5pPr marL="1371532" indent="457178" algn="l" defTabSz="685766"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5pPr>
              <a:lvl6pPr marL="2285886" algn="l" defTabSz="914355" rtl="0" eaLnBrk="1" latinLnBrk="0" hangingPunct="1">
                <a:defRPr sz="1300" kern="1200">
                  <a:solidFill>
                    <a:schemeClr val="tx1"/>
                  </a:solidFill>
                  <a:latin typeface="Rockwell" panose="02060603020205020403" pitchFamily="18" charset="77"/>
                  <a:ea typeface="+mn-ea"/>
                  <a:cs typeface="+mn-cs"/>
                </a:defRPr>
              </a:lvl6pPr>
              <a:lvl7pPr marL="2743064" algn="l" defTabSz="914355" rtl="0" eaLnBrk="1" latinLnBrk="0" hangingPunct="1">
                <a:defRPr sz="1300" kern="1200">
                  <a:solidFill>
                    <a:schemeClr val="tx1"/>
                  </a:solidFill>
                  <a:latin typeface="Rockwell" panose="02060603020205020403" pitchFamily="18" charset="77"/>
                  <a:ea typeface="+mn-ea"/>
                  <a:cs typeface="+mn-cs"/>
                </a:defRPr>
              </a:lvl7pPr>
              <a:lvl8pPr marL="3200240" algn="l" defTabSz="914355" rtl="0" eaLnBrk="1" latinLnBrk="0" hangingPunct="1">
                <a:defRPr sz="1300" kern="1200">
                  <a:solidFill>
                    <a:schemeClr val="tx1"/>
                  </a:solidFill>
                  <a:latin typeface="Rockwell" panose="02060603020205020403" pitchFamily="18" charset="77"/>
                  <a:ea typeface="+mn-ea"/>
                  <a:cs typeface="+mn-cs"/>
                </a:defRPr>
              </a:lvl8pPr>
              <a:lvl9pPr marL="3657418" algn="l" defTabSz="914355" rtl="0" eaLnBrk="1" latinLnBrk="0" hangingPunct="1">
                <a:defRPr sz="1300" kern="1200">
                  <a:solidFill>
                    <a:schemeClr val="tx1"/>
                  </a:solidFill>
                  <a:latin typeface="Rockwell" panose="02060603020205020403" pitchFamily="18" charset="77"/>
                  <a:ea typeface="+mn-ea"/>
                  <a:cs typeface="+mn-cs"/>
                </a:defRPr>
              </a:lvl9pPr>
            </a:lstStyle>
            <a:p>
              <a:pPr algn="l">
                <a:spcAft>
                  <a:spcPts val="600"/>
                </a:spcAft>
              </a:pPr>
              <a:r>
                <a:rPr lang="en-US" sz="950" dirty="0">
                  <a:solidFill>
                    <a:schemeClr val="tx1">
                      <a:lumMod val="75000"/>
                      <a:lumOff val="25000"/>
                    </a:schemeClr>
                  </a:solidFill>
                  <a:latin typeface="+mj-lt"/>
                </a:rPr>
                <a:t>Hello,</a:t>
              </a:r>
            </a:p>
            <a:p>
              <a:pPr algn="l">
                <a:spcAft>
                  <a:spcPts val="600"/>
                </a:spcAft>
              </a:pPr>
              <a:r>
                <a:rPr lang="en-US" sz="950" b="1" dirty="0">
                  <a:solidFill>
                    <a:srgbClr val="FF0000"/>
                  </a:solidFill>
                  <a:latin typeface="+mj-lt"/>
                </a:rPr>
                <a:t>****Payroll has identified you as having an unsubmitted time for week ending 10/6/2023****</a:t>
              </a:r>
            </a:p>
            <a:p>
              <a:pPr algn="l">
                <a:spcAft>
                  <a:spcPts val="600"/>
                </a:spcAft>
              </a:pPr>
              <a:r>
                <a:rPr lang="en-US" sz="950" dirty="0">
                  <a:solidFill>
                    <a:schemeClr val="tx1">
                      <a:lumMod val="75000"/>
                      <a:lumOff val="25000"/>
                    </a:schemeClr>
                  </a:solidFill>
                  <a:latin typeface="+mj-lt"/>
                </a:rPr>
                <a:t>Please submit your timesheet to your manager for approval to ensure an accurate paycheck. With the update to timekeeping, please note that you can make necessary corrections to your timesheet yourself.</a:t>
              </a:r>
            </a:p>
            <a:p>
              <a:pPr algn="l">
                <a:spcAft>
                  <a:spcPts val="600"/>
                </a:spcAft>
              </a:pPr>
              <a:r>
                <a:rPr lang="en-US" sz="950" dirty="0">
                  <a:solidFill>
                    <a:schemeClr val="tx1">
                      <a:lumMod val="75000"/>
                      <a:lumOff val="25000"/>
                    </a:schemeClr>
                  </a:solidFill>
                  <a:latin typeface="+mj-lt"/>
                </a:rPr>
                <a:t>The timesheet template is attached to this message. Please review it and submit.</a:t>
              </a:r>
            </a:p>
            <a:p>
              <a:pPr algn="l">
                <a:spcAft>
                  <a:spcPts val="600"/>
                </a:spcAft>
              </a:pPr>
              <a:r>
                <a:rPr lang="en-US" sz="950" b="1" i="1" dirty="0">
                  <a:solidFill>
                    <a:schemeClr val="tx1">
                      <a:lumMod val="75000"/>
                      <a:lumOff val="25000"/>
                    </a:schemeClr>
                  </a:solidFill>
                  <a:latin typeface="+mj-lt"/>
                </a:rPr>
                <a:t>Remember the submission deadline is </a:t>
              </a:r>
              <a:r>
                <a:rPr lang="en-US" sz="950" b="1" i="1" u="sng" dirty="0">
                  <a:solidFill>
                    <a:schemeClr val="tx1">
                      <a:lumMod val="75000"/>
                      <a:lumOff val="25000"/>
                    </a:schemeClr>
                  </a:solidFill>
                  <a:latin typeface="+mj-lt"/>
                </a:rPr>
                <a:t>9:00 a.m. Mondays</a:t>
              </a:r>
              <a:r>
                <a:rPr lang="en-US" sz="950" b="1" i="1" dirty="0">
                  <a:solidFill>
                    <a:schemeClr val="tx1">
                      <a:lumMod val="75000"/>
                      <a:lumOff val="25000"/>
                    </a:schemeClr>
                  </a:solidFill>
                  <a:latin typeface="+mj-lt"/>
                </a:rPr>
                <a:t>.</a:t>
              </a:r>
            </a:p>
            <a:p>
              <a:pPr algn="l">
                <a:spcAft>
                  <a:spcPts val="600"/>
                </a:spcAft>
              </a:pPr>
              <a:r>
                <a:rPr lang="en-US" sz="950" dirty="0">
                  <a:solidFill>
                    <a:schemeClr val="tx1">
                      <a:lumMod val="75000"/>
                      <a:lumOff val="25000"/>
                    </a:schemeClr>
                  </a:solidFill>
                  <a:latin typeface="+mj-lt"/>
                </a:rPr>
                <a:t>Thank you,</a:t>
              </a:r>
              <a:br>
                <a:rPr lang="en-US" sz="950" dirty="0">
                  <a:solidFill>
                    <a:schemeClr val="tx1">
                      <a:lumMod val="75000"/>
                      <a:lumOff val="25000"/>
                    </a:schemeClr>
                  </a:solidFill>
                  <a:latin typeface="+mj-lt"/>
                </a:rPr>
              </a:br>
              <a:r>
                <a:rPr lang="en-US" sz="950" dirty="0">
                  <a:solidFill>
                    <a:schemeClr val="tx1">
                      <a:lumMod val="75000"/>
                      <a:lumOff val="25000"/>
                    </a:schemeClr>
                  </a:solidFill>
                  <a:latin typeface="+mj-lt"/>
                </a:rPr>
                <a:t>Payroll</a:t>
              </a:r>
            </a:p>
          </p:txBody>
        </p:sp>
        <p:pic>
          <p:nvPicPr>
            <p:cNvPr id="59" name="Picture 58" descr="A picture containing text&#10;&#10;Description automatically generated">
              <a:extLst>
                <a:ext uri="{FF2B5EF4-FFF2-40B4-BE49-F238E27FC236}">
                  <a16:creationId xmlns:a16="http://schemas.microsoft.com/office/drawing/2014/main" id="{28279FE5-7B8D-D330-64E2-87B80AF1289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9431" y="1864029"/>
              <a:ext cx="1279410" cy="278782"/>
            </a:xfrm>
            <a:prstGeom prst="rect">
              <a:avLst/>
            </a:prstGeom>
          </p:spPr>
        </p:pic>
        <p:pic>
          <p:nvPicPr>
            <p:cNvPr id="60" name="Graphic 6" descr="Miscellaneous with solid fill">
              <a:extLst>
                <a:ext uri="{FF2B5EF4-FFF2-40B4-BE49-F238E27FC236}">
                  <a16:creationId xmlns:a16="http://schemas.microsoft.com/office/drawing/2014/main" id="{BDA926B8-6D94-81CE-8564-D8C2DEEBE0C9}"/>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16200000">
              <a:off x="6173230" y="4114004"/>
              <a:ext cx="137518" cy="155377"/>
            </a:xfrm>
            <a:prstGeom prst="rect">
              <a:avLst/>
            </a:prstGeom>
          </p:spPr>
        </p:pic>
        <p:pic>
          <p:nvPicPr>
            <p:cNvPr id="61" name="Graphic 11" descr="Garbage with solid fill">
              <a:extLst>
                <a:ext uri="{FF2B5EF4-FFF2-40B4-BE49-F238E27FC236}">
                  <a16:creationId xmlns:a16="http://schemas.microsoft.com/office/drawing/2014/main" id="{FD333BEE-E9EF-8AA2-831E-B0934D326B2F}"/>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309702" y="4098057"/>
              <a:ext cx="170372" cy="181155"/>
            </a:xfrm>
            <a:prstGeom prst="rect">
              <a:avLst/>
            </a:prstGeom>
          </p:spPr>
        </p:pic>
        <p:sp>
          <p:nvSpPr>
            <p:cNvPr id="62" name="TextBox 13">
              <a:extLst>
                <a:ext uri="{FF2B5EF4-FFF2-40B4-BE49-F238E27FC236}">
                  <a16:creationId xmlns:a16="http://schemas.microsoft.com/office/drawing/2014/main" id="{60B5BFB8-8A26-DD7E-A203-D7B5A37FA448}"/>
                </a:ext>
              </a:extLst>
            </p:cNvPr>
            <p:cNvSpPr txBox="1"/>
            <p:nvPr/>
          </p:nvSpPr>
          <p:spPr>
            <a:xfrm>
              <a:off x="496349" y="4090513"/>
              <a:ext cx="521714" cy="200055"/>
            </a:xfrm>
            <a:prstGeom prst="rect">
              <a:avLst/>
            </a:prstGeom>
            <a:solidFill>
              <a:schemeClr val="tx1">
                <a:lumMod val="75000"/>
                <a:lumOff val="25000"/>
              </a:schemeClr>
            </a:solidFill>
          </p:spPr>
          <p:txBody>
            <a:bodyPr wrap="square" lIns="91440" tIns="45720" rIns="91440" bIns="45720" rtlCol="0" anchor="ctr">
              <a:spAutoFit/>
            </a:bodyPr>
            <a:lstStyle>
              <a:defPPr>
                <a:defRPr lang="en-US"/>
              </a:defPPr>
              <a:lvl1pPr algn="l" defTabSz="685766"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1pPr>
              <a:lvl2pPr marL="342884" indent="114294" algn="l" defTabSz="685766"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2pPr>
              <a:lvl3pPr marL="685766" indent="228588" algn="l" defTabSz="685766"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3pPr>
              <a:lvl4pPr marL="1028649" indent="342884" algn="l" defTabSz="685766"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4pPr>
              <a:lvl5pPr marL="1371532" indent="457178" algn="l" defTabSz="685766"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5pPr>
              <a:lvl6pPr marL="2285886" algn="l" defTabSz="914355" rtl="0" eaLnBrk="1" latinLnBrk="0" hangingPunct="1">
                <a:defRPr sz="1300" kern="1200">
                  <a:solidFill>
                    <a:schemeClr val="tx1"/>
                  </a:solidFill>
                  <a:latin typeface="Rockwell" panose="02060603020205020403" pitchFamily="18" charset="77"/>
                  <a:ea typeface="+mn-ea"/>
                  <a:cs typeface="+mn-cs"/>
                </a:defRPr>
              </a:lvl6pPr>
              <a:lvl7pPr marL="2743064" algn="l" defTabSz="914355" rtl="0" eaLnBrk="1" latinLnBrk="0" hangingPunct="1">
                <a:defRPr sz="1300" kern="1200">
                  <a:solidFill>
                    <a:schemeClr val="tx1"/>
                  </a:solidFill>
                  <a:latin typeface="Rockwell" panose="02060603020205020403" pitchFamily="18" charset="77"/>
                  <a:ea typeface="+mn-ea"/>
                  <a:cs typeface="+mn-cs"/>
                </a:defRPr>
              </a:lvl7pPr>
              <a:lvl8pPr marL="3200240" algn="l" defTabSz="914355" rtl="0" eaLnBrk="1" latinLnBrk="0" hangingPunct="1">
                <a:defRPr sz="1300" kern="1200">
                  <a:solidFill>
                    <a:schemeClr val="tx1"/>
                  </a:solidFill>
                  <a:latin typeface="Rockwell" panose="02060603020205020403" pitchFamily="18" charset="77"/>
                  <a:ea typeface="+mn-ea"/>
                  <a:cs typeface="+mn-cs"/>
                </a:defRPr>
              </a:lvl8pPr>
              <a:lvl9pPr marL="3657418" algn="l" defTabSz="914355" rtl="0" eaLnBrk="1" latinLnBrk="0" hangingPunct="1">
                <a:defRPr sz="1300" kern="1200">
                  <a:solidFill>
                    <a:schemeClr val="tx1"/>
                  </a:solidFill>
                  <a:latin typeface="Rockwell" panose="02060603020205020403" pitchFamily="18" charset="77"/>
                  <a:ea typeface="+mn-ea"/>
                  <a:cs typeface="+mn-cs"/>
                </a:defRPr>
              </a:lvl9pPr>
            </a:lstStyle>
            <a:p>
              <a:pPr algn="ctr"/>
              <a:r>
                <a:rPr lang="en-US" sz="700" dirty="0">
                  <a:solidFill>
                    <a:schemeClr val="bg1"/>
                  </a:solidFill>
                  <a:latin typeface="+mj-lt"/>
                </a:rPr>
                <a:t>REPLY</a:t>
              </a:r>
              <a:endParaRPr lang="en-US" dirty="0"/>
            </a:p>
          </p:txBody>
        </p:sp>
        <p:sp>
          <p:nvSpPr>
            <p:cNvPr id="63" name="TextBox 18">
              <a:extLst>
                <a:ext uri="{FF2B5EF4-FFF2-40B4-BE49-F238E27FC236}">
                  <a16:creationId xmlns:a16="http://schemas.microsoft.com/office/drawing/2014/main" id="{8EBB7C74-6985-0AB6-31E9-B686BEB5F2D8}"/>
                </a:ext>
              </a:extLst>
            </p:cNvPr>
            <p:cNvSpPr txBox="1"/>
            <p:nvPr/>
          </p:nvSpPr>
          <p:spPr>
            <a:xfrm>
              <a:off x="1104438" y="4090513"/>
              <a:ext cx="680658" cy="200055"/>
            </a:xfrm>
            <a:prstGeom prst="rect">
              <a:avLst/>
            </a:prstGeom>
            <a:solidFill>
              <a:schemeClr val="tx1">
                <a:lumMod val="75000"/>
                <a:lumOff val="25000"/>
              </a:schemeClr>
            </a:solidFill>
          </p:spPr>
          <p:txBody>
            <a:bodyPr wrap="square" lIns="91440" tIns="45720" rIns="91440" bIns="45720" rtlCol="0" anchor="ctr">
              <a:spAutoFit/>
            </a:bodyPr>
            <a:lstStyle>
              <a:defPPr>
                <a:defRPr lang="en-US"/>
              </a:defPPr>
              <a:lvl1pPr algn="l" defTabSz="685766"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1pPr>
              <a:lvl2pPr marL="342884" indent="114294" algn="l" defTabSz="685766"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2pPr>
              <a:lvl3pPr marL="685766" indent="228588" algn="l" defTabSz="685766"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3pPr>
              <a:lvl4pPr marL="1028649" indent="342884" algn="l" defTabSz="685766"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4pPr>
              <a:lvl5pPr marL="1371532" indent="457178" algn="l" defTabSz="685766"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5pPr>
              <a:lvl6pPr marL="2285886" algn="l" defTabSz="914355" rtl="0" eaLnBrk="1" latinLnBrk="0" hangingPunct="1">
                <a:defRPr sz="1300" kern="1200">
                  <a:solidFill>
                    <a:schemeClr val="tx1"/>
                  </a:solidFill>
                  <a:latin typeface="Rockwell" panose="02060603020205020403" pitchFamily="18" charset="77"/>
                  <a:ea typeface="+mn-ea"/>
                  <a:cs typeface="+mn-cs"/>
                </a:defRPr>
              </a:lvl6pPr>
              <a:lvl7pPr marL="2743064" algn="l" defTabSz="914355" rtl="0" eaLnBrk="1" latinLnBrk="0" hangingPunct="1">
                <a:defRPr sz="1300" kern="1200">
                  <a:solidFill>
                    <a:schemeClr val="tx1"/>
                  </a:solidFill>
                  <a:latin typeface="Rockwell" panose="02060603020205020403" pitchFamily="18" charset="77"/>
                  <a:ea typeface="+mn-ea"/>
                  <a:cs typeface="+mn-cs"/>
                </a:defRPr>
              </a:lvl7pPr>
              <a:lvl8pPr marL="3200240" algn="l" defTabSz="914355" rtl="0" eaLnBrk="1" latinLnBrk="0" hangingPunct="1">
                <a:defRPr sz="1300" kern="1200">
                  <a:solidFill>
                    <a:schemeClr val="tx1"/>
                  </a:solidFill>
                  <a:latin typeface="Rockwell" panose="02060603020205020403" pitchFamily="18" charset="77"/>
                  <a:ea typeface="+mn-ea"/>
                  <a:cs typeface="+mn-cs"/>
                </a:defRPr>
              </a:lvl8pPr>
              <a:lvl9pPr marL="3657418" algn="l" defTabSz="914355" rtl="0" eaLnBrk="1" latinLnBrk="0" hangingPunct="1">
                <a:defRPr sz="1300" kern="1200">
                  <a:solidFill>
                    <a:schemeClr val="tx1"/>
                  </a:solidFill>
                  <a:latin typeface="Rockwell" panose="02060603020205020403" pitchFamily="18" charset="77"/>
                  <a:ea typeface="+mn-ea"/>
                  <a:cs typeface="+mn-cs"/>
                </a:defRPr>
              </a:lvl9pPr>
            </a:lstStyle>
            <a:p>
              <a:pPr algn="ctr"/>
              <a:r>
                <a:rPr lang="en-US" sz="700" dirty="0">
                  <a:solidFill>
                    <a:schemeClr val="bg1"/>
                  </a:solidFill>
                  <a:latin typeface="+mj-lt"/>
                </a:rPr>
                <a:t>FORWARD</a:t>
              </a:r>
              <a:endParaRPr lang="en-US" dirty="0"/>
            </a:p>
          </p:txBody>
        </p:sp>
      </p:grpSp>
      <p:sp>
        <p:nvSpPr>
          <p:cNvPr id="25" name="Title 24">
            <a:extLst>
              <a:ext uri="{FF2B5EF4-FFF2-40B4-BE49-F238E27FC236}">
                <a16:creationId xmlns:a16="http://schemas.microsoft.com/office/drawing/2014/main" id="{9F2ED72F-AC57-E4F3-101D-D244D84F5A45}"/>
              </a:ext>
            </a:extLst>
          </p:cNvPr>
          <p:cNvSpPr>
            <a:spLocks noGrp="1"/>
          </p:cNvSpPr>
          <p:nvPr>
            <p:ph type="title"/>
          </p:nvPr>
        </p:nvSpPr>
        <p:spPr/>
        <p:txBody>
          <a:bodyPr/>
          <a:lstStyle/>
          <a:p>
            <a:r>
              <a:rPr lang="en-US" dirty="0">
                <a:cs typeface="Arial"/>
              </a:rPr>
              <a:t>Phishing Attachments</a:t>
            </a:r>
          </a:p>
        </p:txBody>
      </p:sp>
      <p:sp>
        <p:nvSpPr>
          <p:cNvPr id="43" name="Rectangle 42">
            <a:extLst>
              <a:ext uri="{FF2B5EF4-FFF2-40B4-BE49-F238E27FC236}">
                <a16:creationId xmlns:a16="http://schemas.microsoft.com/office/drawing/2014/main" id="{9BA77DEE-9207-DD5C-FD72-2A5A34C8F741}"/>
              </a:ext>
            </a:extLst>
          </p:cNvPr>
          <p:cNvSpPr/>
          <p:nvPr/>
        </p:nvSpPr>
        <p:spPr>
          <a:xfrm>
            <a:off x="1290401" y="1994452"/>
            <a:ext cx="1134747" cy="318053"/>
          </a:xfrm>
          <a:prstGeom prst="rect">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A58E6E5C-96F2-7613-0E0F-3AC493400417}"/>
              </a:ext>
            </a:extLst>
          </p:cNvPr>
          <p:cNvSpPr/>
          <p:nvPr/>
        </p:nvSpPr>
        <p:spPr>
          <a:xfrm>
            <a:off x="1623393" y="1491699"/>
            <a:ext cx="2325756" cy="151572"/>
          </a:xfrm>
          <a:prstGeom prst="rect">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05517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9F2ED72F-AC57-E4F3-101D-D244D84F5A45}"/>
              </a:ext>
            </a:extLst>
          </p:cNvPr>
          <p:cNvSpPr>
            <a:spLocks noGrp="1"/>
          </p:cNvSpPr>
          <p:nvPr>
            <p:ph type="title"/>
          </p:nvPr>
        </p:nvSpPr>
        <p:spPr/>
        <p:txBody>
          <a:bodyPr/>
          <a:lstStyle/>
          <a:p>
            <a:r>
              <a:rPr lang="en-US" dirty="0">
                <a:cs typeface="Arial"/>
              </a:rPr>
              <a:t>Phishing For Replies</a:t>
            </a:r>
            <a:endParaRPr lang="en-US" dirty="0"/>
          </a:p>
        </p:txBody>
      </p:sp>
      <p:grpSp>
        <p:nvGrpSpPr>
          <p:cNvPr id="49" name="Group 48">
            <a:extLst>
              <a:ext uri="{FF2B5EF4-FFF2-40B4-BE49-F238E27FC236}">
                <a16:creationId xmlns:a16="http://schemas.microsoft.com/office/drawing/2014/main" id="{ECA2E94A-C75D-C300-0E0F-87DFAD631377}"/>
              </a:ext>
            </a:extLst>
          </p:cNvPr>
          <p:cNvGrpSpPr/>
          <p:nvPr/>
        </p:nvGrpSpPr>
        <p:grpSpPr>
          <a:xfrm>
            <a:off x="358775" y="791559"/>
            <a:ext cx="7019673" cy="4162828"/>
            <a:chOff x="634971" y="791557"/>
            <a:chExt cx="7019673" cy="4162828"/>
          </a:xfrm>
        </p:grpSpPr>
        <p:pic>
          <p:nvPicPr>
            <p:cNvPr id="16" name="Picture 15" descr="A computer with a screen showing a screen&#10;&#10;Description automatically generated">
              <a:extLst>
                <a:ext uri="{FF2B5EF4-FFF2-40B4-BE49-F238E27FC236}">
                  <a16:creationId xmlns:a16="http://schemas.microsoft.com/office/drawing/2014/main" id="{EE5C19BD-A671-96FA-C393-6475A5DE3868}"/>
                </a:ext>
              </a:extLst>
            </p:cNvPr>
            <p:cNvPicPr>
              <a:picLocks noChangeAspect="1"/>
            </p:cNvPicPr>
            <p:nvPr/>
          </p:nvPicPr>
          <p:blipFill>
            <a:blip r:embed="rId3"/>
            <a:stretch>
              <a:fillRect/>
            </a:stretch>
          </p:blipFill>
          <p:spPr>
            <a:xfrm>
              <a:off x="634971" y="791557"/>
              <a:ext cx="7019673" cy="4162828"/>
            </a:xfrm>
            <a:prstGeom prst="rect">
              <a:avLst/>
            </a:prstGeom>
          </p:spPr>
        </p:pic>
        <p:grpSp>
          <p:nvGrpSpPr>
            <p:cNvPr id="36" name="Group 35">
              <a:extLst>
                <a:ext uri="{FF2B5EF4-FFF2-40B4-BE49-F238E27FC236}">
                  <a16:creationId xmlns:a16="http://schemas.microsoft.com/office/drawing/2014/main" id="{B7FB0854-3695-DD6D-3E18-3D3371DDB625}"/>
                </a:ext>
              </a:extLst>
            </p:cNvPr>
            <p:cNvGrpSpPr/>
            <p:nvPr/>
          </p:nvGrpSpPr>
          <p:grpSpPr>
            <a:xfrm>
              <a:off x="1504358" y="1056065"/>
              <a:ext cx="5311777" cy="3357993"/>
              <a:chOff x="3125340" y="723555"/>
              <a:chExt cx="5451677" cy="3446435"/>
            </a:xfrm>
          </p:grpSpPr>
          <p:sp>
            <p:nvSpPr>
              <p:cNvPr id="37" name="Rectangle 36">
                <a:extLst>
                  <a:ext uri="{FF2B5EF4-FFF2-40B4-BE49-F238E27FC236}">
                    <a16:creationId xmlns:a16="http://schemas.microsoft.com/office/drawing/2014/main" id="{DBCDB1F8-5C98-9E87-50EF-DD974A302046}"/>
                  </a:ext>
                </a:extLst>
              </p:cNvPr>
              <p:cNvSpPr/>
              <p:nvPr/>
            </p:nvSpPr>
            <p:spPr>
              <a:xfrm>
                <a:off x="3138183" y="723555"/>
                <a:ext cx="5438834" cy="3446435"/>
              </a:xfrm>
              <a:prstGeom prst="rect">
                <a:avLst/>
              </a:prstGeom>
              <a:solidFill>
                <a:schemeClr val="bg1"/>
              </a:solidFill>
              <a:ln>
                <a:noFill/>
              </a:ln>
              <a:effectLst>
                <a:reflection blurRad="6350" stA="41740" endPos="6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87415776-CEDF-226F-6B5F-28ED54F19046}"/>
                  </a:ext>
                </a:extLst>
              </p:cNvPr>
              <p:cNvSpPr/>
              <p:nvPr/>
            </p:nvSpPr>
            <p:spPr>
              <a:xfrm>
                <a:off x="3125340" y="723555"/>
                <a:ext cx="5451676" cy="37039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38">
                <a:extLst>
                  <a:ext uri="{FF2B5EF4-FFF2-40B4-BE49-F238E27FC236}">
                    <a16:creationId xmlns:a16="http://schemas.microsoft.com/office/drawing/2014/main" id="{A865A7B1-0020-2C08-FF8C-25824CAC1B30}"/>
                  </a:ext>
                </a:extLst>
              </p:cNvPr>
              <p:cNvSpPr txBox="1"/>
              <p:nvPr/>
            </p:nvSpPr>
            <p:spPr>
              <a:xfrm>
                <a:off x="3136770" y="762556"/>
                <a:ext cx="4067175" cy="523220"/>
              </a:xfrm>
              <a:prstGeom prst="rect">
                <a:avLst/>
              </a:prstGeom>
              <a:noFill/>
            </p:spPr>
            <p:txBody>
              <a:bodyPr wrap="square" rtlCol="0">
                <a:spAutoFit/>
              </a:bodyPr>
              <a:lstStyle/>
              <a:p>
                <a:r>
                  <a:rPr lang="en-US" sz="1400" dirty="0">
                    <a:solidFill>
                      <a:schemeClr val="bg1"/>
                    </a:solidFill>
                    <a:latin typeface="+mj-lt"/>
                  </a:rPr>
                  <a:t>Join our disc golf crew!</a:t>
                </a:r>
              </a:p>
              <a:p>
                <a:endParaRPr lang="en-US" sz="1400" dirty="0">
                  <a:solidFill>
                    <a:schemeClr val="bg1"/>
                  </a:solidFill>
                  <a:latin typeface="+mj-lt"/>
                </a:endParaRPr>
              </a:p>
            </p:txBody>
          </p:sp>
          <p:pic>
            <p:nvPicPr>
              <p:cNvPr id="40" name="Picture 39">
                <a:extLst>
                  <a:ext uri="{FF2B5EF4-FFF2-40B4-BE49-F238E27FC236}">
                    <a16:creationId xmlns:a16="http://schemas.microsoft.com/office/drawing/2014/main" id="{C5A7280B-DFC6-A6D6-19CE-DEF5B61FFE30}"/>
                  </a:ext>
                </a:extLst>
              </p:cNvPr>
              <p:cNvPicPr>
                <a:picLocks noChangeAspect="1"/>
              </p:cNvPicPr>
              <p:nvPr/>
            </p:nvPicPr>
            <p:blipFill>
              <a:blip r:embed="rId4"/>
              <a:srcRect/>
              <a:stretch/>
            </p:blipFill>
            <p:spPr>
              <a:xfrm>
                <a:off x="7607996" y="816253"/>
                <a:ext cx="850972" cy="184994"/>
              </a:xfrm>
              <a:prstGeom prst="rect">
                <a:avLst/>
              </a:prstGeom>
            </p:spPr>
          </p:pic>
          <p:sp>
            <p:nvSpPr>
              <p:cNvPr id="41" name="TextBox 40">
                <a:extLst>
                  <a:ext uri="{FF2B5EF4-FFF2-40B4-BE49-F238E27FC236}">
                    <a16:creationId xmlns:a16="http://schemas.microsoft.com/office/drawing/2014/main" id="{2461AE07-0306-F979-D2CC-534471CD84AF}"/>
                  </a:ext>
                </a:extLst>
              </p:cNvPr>
              <p:cNvSpPr txBox="1"/>
              <p:nvPr/>
            </p:nvSpPr>
            <p:spPr>
              <a:xfrm>
                <a:off x="3136770" y="1109334"/>
                <a:ext cx="5336073" cy="615971"/>
              </a:xfrm>
              <a:prstGeom prst="rect">
                <a:avLst/>
              </a:prstGeom>
              <a:noFill/>
            </p:spPr>
            <p:txBody>
              <a:bodyPr wrap="square" lIns="91440" tIns="45720" rIns="91440" bIns="45720" rtlCol="0" anchor="t">
                <a:spAutoFit/>
              </a:bodyPr>
              <a:lstStyle/>
              <a:p>
                <a:r>
                  <a:rPr lang="en-US" sz="1100" dirty="0">
                    <a:solidFill>
                      <a:schemeClr val="bg1">
                        <a:lumMod val="75000"/>
                      </a:schemeClr>
                    </a:solidFill>
                    <a:latin typeface="+mj-lt"/>
                  </a:rPr>
                  <a:t>From: </a:t>
                </a:r>
                <a:r>
                  <a:rPr lang="en-US" sz="1100" u="sng" dirty="0">
                    <a:solidFill>
                      <a:schemeClr val="tx2"/>
                    </a:solidFill>
                    <a:latin typeface="+mj-lt"/>
                  </a:rPr>
                  <a:t>“Teddy” &lt;Teddy@sharecloud.us&gt; </a:t>
                </a:r>
              </a:p>
              <a:p>
                <a:pPr algn="l"/>
                <a:r>
                  <a:rPr lang="en-US" sz="1100" dirty="0">
                    <a:solidFill>
                      <a:schemeClr val="bg1">
                        <a:lumMod val="75000"/>
                      </a:schemeClr>
                    </a:solidFill>
                    <a:latin typeface="+mj-lt"/>
                  </a:rPr>
                  <a:t>Subject: </a:t>
                </a:r>
                <a:r>
                  <a:rPr lang="en-US" sz="1100" b="1" dirty="0">
                    <a:solidFill>
                      <a:schemeClr val="tx1">
                        <a:lumMod val="75000"/>
                        <a:lumOff val="25000"/>
                      </a:schemeClr>
                    </a:solidFill>
                    <a:latin typeface="+mj-lt"/>
                  </a:rPr>
                  <a:t>Join our disc golf crew!</a:t>
                </a:r>
              </a:p>
              <a:p>
                <a:pPr algn="l"/>
                <a:r>
                  <a:rPr lang="en-US" sz="1100" dirty="0">
                    <a:solidFill>
                      <a:schemeClr val="bg1">
                        <a:lumMod val="75000"/>
                      </a:schemeClr>
                    </a:solidFill>
                    <a:latin typeface="+mj-lt"/>
                  </a:rPr>
                  <a:t>Date: </a:t>
                </a:r>
                <a:r>
                  <a:rPr lang="en-US" sz="1100" dirty="0">
                    <a:solidFill>
                      <a:schemeClr val="tx1">
                        <a:lumMod val="75000"/>
                        <a:lumOff val="25000"/>
                      </a:schemeClr>
                    </a:solidFill>
                    <a:latin typeface="+mj-lt"/>
                  </a:rPr>
                  <a:t>August 25, 2024 1:25:12 AM MST</a:t>
                </a:r>
              </a:p>
            </p:txBody>
          </p:sp>
          <p:cxnSp>
            <p:nvCxnSpPr>
              <p:cNvPr id="42" name="Straight Connector 41">
                <a:extLst>
                  <a:ext uri="{FF2B5EF4-FFF2-40B4-BE49-F238E27FC236}">
                    <a16:creationId xmlns:a16="http://schemas.microsoft.com/office/drawing/2014/main" id="{07C5C0B7-F76A-8613-3683-F22B7B34EC35}"/>
                  </a:ext>
                </a:extLst>
              </p:cNvPr>
              <p:cNvCxnSpPr>
                <a:cxnSpLocks/>
              </p:cNvCxnSpPr>
              <p:nvPr/>
            </p:nvCxnSpPr>
            <p:spPr>
              <a:xfrm>
                <a:off x="3230764" y="1709498"/>
                <a:ext cx="521667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912B50A-447A-A747-CE1E-8C2F54D3D788}"/>
                  </a:ext>
                </a:extLst>
              </p:cNvPr>
              <p:cNvCxnSpPr>
                <a:cxnSpLocks/>
              </p:cNvCxnSpPr>
              <p:nvPr/>
            </p:nvCxnSpPr>
            <p:spPr>
              <a:xfrm>
                <a:off x="3125340" y="3880384"/>
                <a:ext cx="545167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78DF0C28-31F0-9C3B-1127-DFD005B06D83}"/>
                  </a:ext>
                </a:extLst>
              </p:cNvPr>
              <p:cNvSpPr txBox="1"/>
              <p:nvPr/>
            </p:nvSpPr>
            <p:spPr>
              <a:xfrm>
                <a:off x="3230764" y="1814418"/>
                <a:ext cx="5242079" cy="1706195"/>
              </a:xfrm>
              <a:prstGeom prst="rect">
                <a:avLst/>
              </a:prstGeom>
              <a:noFill/>
            </p:spPr>
            <p:txBody>
              <a:bodyPr wrap="square" rtlCol="0">
                <a:noAutofit/>
              </a:bodyPr>
              <a:lstStyle/>
              <a:p>
                <a:pPr algn="l">
                  <a:spcAft>
                    <a:spcPts val="600"/>
                  </a:spcAft>
                </a:pPr>
                <a:r>
                  <a:rPr lang="en-US" sz="1100" dirty="0">
                    <a:solidFill>
                      <a:schemeClr val="tx1">
                        <a:lumMod val="75000"/>
                        <a:lumOff val="25000"/>
                      </a:schemeClr>
                    </a:solidFill>
                    <a:latin typeface="+mj-lt"/>
                  </a:rPr>
                  <a:t>Hello there!</a:t>
                </a:r>
              </a:p>
              <a:p>
                <a:pPr algn="l">
                  <a:spcAft>
                    <a:spcPts val="600"/>
                  </a:spcAft>
                </a:pPr>
                <a:r>
                  <a:rPr lang="en-US" sz="1100" dirty="0">
                    <a:solidFill>
                      <a:schemeClr val="tx1">
                        <a:lumMod val="75000"/>
                        <a:lumOff val="25000"/>
                      </a:schemeClr>
                    </a:solidFill>
                    <a:latin typeface="+mj-lt"/>
                  </a:rPr>
                  <a:t>We’re putting together a disc golf crew to get together after work for some fun and drinks!</a:t>
                </a:r>
              </a:p>
              <a:p>
                <a:pPr algn="l">
                  <a:spcAft>
                    <a:spcPts val="600"/>
                  </a:spcAft>
                </a:pPr>
                <a:r>
                  <a:rPr lang="en-US" sz="1100" dirty="0">
                    <a:solidFill>
                      <a:schemeClr val="tx1">
                        <a:lumMod val="75000"/>
                        <a:lumOff val="25000"/>
                      </a:schemeClr>
                    </a:solidFill>
                    <a:latin typeface="+mj-lt"/>
                  </a:rPr>
                  <a:t>If you’re interested shoot me a reply with your name and employee ID so I can get you registered for the team!</a:t>
                </a:r>
              </a:p>
              <a:p>
                <a:pPr algn="l">
                  <a:spcAft>
                    <a:spcPts val="600"/>
                  </a:spcAft>
                </a:pPr>
                <a:r>
                  <a:rPr lang="en-US" sz="1100" dirty="0">
                    <a:solidFill>
                      <a:schemeClr val="tx1">
                        <a:lumMod val="75000"/>
                        <a:lumOff val="25000"/>
                      </a:schemeClr>
                    </a:solidFill>
                    <a:latin typeface="+mj-lt"/>
                  </a:rPr>
                  <a:t>We play Wednesday afternoons for 5:30 p.m. until we decide to stop.</a:t>
                </a:r>
              </a:p>
              <a:p>
                <a:pPr algn="l">
                  <a:spcAft>
                    <a:spcPts val="600"/>
                  </a:spcAft>
                </a:pPr>
                <a:r>
                  <a:rPr lang="en-US" sz="1100" dirty="0">
                    <a:solidFill>
                      <a:schemeClr val="tx1">
                        <a:lumMod val="75000"/>
                        <a:lumOff val="25000"/>
                      </a:schemeClr>
                    </a:solidFill>
                    <a:latin typeface="+mj-lt"/>
                  </a:rPr>
                  <a:t>Looking forward to hearing back from you!</a:t>
                </a:r>
              </a:p>
              <a:p>
                <a:pPr algn="l">
                  <a:spcAft>
                    <a:spcPts val="600"/>
                  </a:spcAft>
                </a:pPr>
                <a:r>
                  <a:rPr lang="en-US" sz="1100" dirty="0">
                    <a:solidFill>
                      <a:schemeClr val="tx1">
                        <a:lumMod val="75000"/>
                        <a:lumOff val="25000"/>
                      </a:schemeClr>
                    </a:solidFill>
                    <a:latin typeface="+mj-lt"/>
                  </a:rPr>
                  <a:t>-Teddy </a:t>
                </a:r>
              </a:p>
            </p:txBody>
          </p:sp>
          <p:pic>
            <p:nvPicPr>
              <p:cNvPr id="45" name="Graphic 44" descr="Miscellaneous with solid fill">
                <a:extLst>
                  <a:ext uri="{FF2B5EF4-FFF2-40B4-BE49-F238E27FC236}">
                    <a16:creationId xmlns:a16="http://schemas.microsoft.com/office/drawing/2014/main" id="{14F44A13-1E3C-BE30-B81F-EA2EC0248C76}"/>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6200000">
                <a:off x="8159520" y="3976932"/>
                <a:ext cx="137518" cy="155377"/>
              </a:xfrm>
              <a:prstGeom prst="rect">
                <a:avLst/>
              </a:prstGeom>
            </p:spPr>
          </p:pic>
          <p:pic>
            <p:nvPicPr>
              <p:cNvPr id="46" name="Graphic 45" descr="Garbage with solid fill">
                <a:extLst>
                  <a:ext uri="{FF2B5EF4-FFF2-40B4-BE49-F238E27FC236}">
                    <a16:creationId xmlns:a16="http://schemas.microsoft.com/office/drawing/2014/main" id="{0A86AB50-8B2B-5BAF-AB3B-B2FE7CFBA87E}"/>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295992" y="3945945"/>
                <a:ext cx="170372" cy="181155"/>
              </a:xfrm>
              <a:prstGeom prst="rect">
                <a:avLst/>
              </a:prstGeom>
            </p:spPr>
          </p:pic>
          <p:sp>
            <p:nvSpPr>
              <p:cNvPr id="47" name="TextBox 46">
                <a:extLst>
                  <a:ext uri="{FF2B5EF4-FFF2-40B4-BE49-F238E27FC236}">
                    <a16:creationId xmlns:a16="http://schemas.microsoft.com/office/drawing/2014/main" id="{3A52271F-D33A-2289-7DB0-76C3DF7EAAEF}"/>
                  </a:ext>
                </a:extLst>
              </p:cNvPr>
              <p:cNvSpPr txBox="1"/>
              <p:nvPr/>
            </p:nvSpPr>
            <p:spPr>
              <a:xfrm>
                <a:off x="3241919" y="3923362"/>
                <a:ext cx="455565" cy="200055"/>
              </a:xfrm>
              <a:prstGeom prst="rect">
                <a:avLst/>
              </a:prstGeom>
              <a:solidFill>
                <a:schemeClr val="tx1">
                  <a:lumMod val="75000"/>
                  <a:lumOff val="25000"/>
                </a:schemeClr>
              </a:solidFill>
            </p:spPr>
            <p:txBody>
              <a:bodyPr wrap="square" lIns="91440" tIns="45720" rIns="91440" bIns="45720" rtlCol="0" anchor="ctr">
                <a:spAutoFit/>
              </a:bodyPr>
              <a:lstStyle/>
              <a:p>
                <a:pPr algn="ctr"/>
                <a:r>
                  <a:rPr lang="en-US" sz="700" dirty="0">
                    <a:solidFill>
                      <a:schemeClr val="bg1"/>
                    </a:solidFill>
                    <a:latin typeface="+mj-lt"/>
                  </a:rPr>
                  <a:t>REPLY</a:t>
                </a:r>
                <a:endParaRPr lang="en-US" dirty="0"/>
              </a:p>
            </p:txBody>
          </p:sp>
          <p:sp>
            <p:nvSpPr>
              <p:cNvPr id="48" name="TextBox 47">
                <a:extLst>
                  <a:ext uri="{FF2B5EF4-FFF2-40B4-BE49-F238E27FC236}">
                    <a16:creationId xmlns:a16="http://schemas.microsoft.com/office/drawing/2014/main" id="{4E01F730-B911-897E-D69B-9F6645E0175B}"/>
                  </a:ext>
                </a:extLst>
              </p:cNvPr>
              <p:cNvSpPr txBox="1"/>
              <p:nvPr/>
            </p:nvSpPr>
            <p:spPr>
              <a:xfrm>
                <a:off x="3772597" y="3923362"/>
                <a:ext cx="594357" cy="200055"/>
              </a:xfrm>
              <a:prstGeom prst="rect">
                <a:avLst/>
              </a:prstGeom>
              <a:solidFill>
                <a:schemeClr val="tx1">
                  <a:lumMod val="75000"/>
                  <a:lumOff val="25000"/>
                </a:schemeClr>
              </a:solidFill>
            </p:spPr>
            <p:txBody>
              <a:bodyPr wrap="square" lIns="91440" tIns="45720" rIns="91440" bIns="45720" rtlCol="0" anchor="ctr">
                <a:spAutoFit/>
              </a:bodyPr>
              <a:lstStyle/>
              <a:p>
                <a:pPr algn="ctr"/>
                <a:r>
                  <a:rPr lang="en-US" sz="700" dirty="0">
                    <a:solidFill>
                      <a:schemeClr val="bg1"/>
                    </a:solidFill>
                    <a:latin typeface="+mj-lt"/>
                  </a:rPr>
                  <a:t>FORWARD</a:t>
                </a:r>
                <a:endParaRPr lang="en-US" dirty="0"/>
              </a:p>
            </p:txBody>
          </p:sp>
        </p:grpSp>
      </p:grpSp>
      <p:sp>
        <p:nvSpPr>
          <p:cNvPr id="50" name="Rectangle 49">
            <a:extLst>
              <a:ext uri="{FF2B5EF4-FFF2-40B4-BE49-F238E27FC236}">
                <a16:creationId xmlns:a16="http://schemas.microsoft.com/office/drawing/2014/main" id="{C4655818-48BC-0C24-594C-4DDF5EBBAF11}"/>
              </a:ext>
            </a:extLst>
          </p:cNvPr>
          <p:cNvSpPr/>
          <p:nvPr/>
        </p:nvSpPr>
        <p:spPr>
          <a:xfrm>
            <a:off x="1645920" y="1463039"/>
            <a:ext cx="2028305" cy="199506"/>
          </a:xfrm>
          <a:prstGeom prst="rect">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3FE5D514-B948-B4AD-A7CB-C99E389C45BD}"/>
              </a:ext>
            </a:extLst>
          </p:cNvPr>
          <p:cNvSpPr/>
          <p:nvPr/>
        </p:nvSpPr>
        <p:spPr>
          <a:xfrm>
            <a:off x="4015048" y="2800350"/>
            <a:ext cx="1338348" cy="199506"/>
          </a:xfrm>
          <a:prstGeom prst="rect">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96413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computer with a screen showing a screen&#10;&#10;Description automatically generated">
            <a:extLst>
              <a:ext uri="{FF2B5EF4-FFF2-40B4-BE49-F238E27FC236}">
                <a16:creationId xmlns:a16="http://schemas.microsoft.com/office/drawing/2014/main" id="{8942ECD7-60E9-288A-9F2E-29F7566C23B7}"/>
              </a:ext>
            </a:extLst>
          </p:cNvPr>
          <p:cNvPicPr>
            <a:picLocks noChangeAspect="1"/>
          </p:cNvPicPr>
          <p:nvPr/>
        </p:nvPicPr>
        <p:blipFill>
          <a:blip r:embed="rId3"/>
          <a:stretch>
            <a:fillRect/>
          </a:stretch>
        </p:blipFill>
        <p:spPr>
          <a:xfrm>
            <a:off x="358775" y="791557"/>
            <a:ext cx="7019673" cy="4162828"/>
          </a:xfrm>
          <a:prstGeom prst="rect">
            <a:avLst/>
          </a:prstGeom>
        </p:spPr>
      </p:pic>
      <p:sp>
        <p:nvSpPr>
          <p:cNvPr id="25" name="Title 24">
            <a:extLst>
              <a:ext uri="{FF2B5EF4-FFF2-40B4-BE49-F238E27FC236}">
                <a16:creationId xmlns:a16="http://schemas.microsoft.com/office/drawing/2014/main" id="{9F2ED72F-AC57-E4F3-101D-D244D84F5A45}"/>
              </a:ext>
            </a:extLst>
          </p:cNvPr>
          <p:cNvSpPr>
            <a:spLocks noGrp="1"/>
          </p:cNvSpPr>
          <p:nvPr>
            <p:ph type="title"/>
          </p:nvPr>
        </p:nvSpPr>
        <p:spPr/>
        <p:txBody>
          <a:bodyPr/>
          <a:lstStyle/>
          <a:p>
            <a:r>
              <a:rPr lang="en-US" dirty="0"/>
              <a:t>Coordinated Attack</a:t>
            </a:r>
          </a:p>
        </p:txBody>
      </p:sp>
      <p:grpSp>
        <p:nvGrpSpPr>
          <p:cNvPr id="8" name="Group 7">
            <a:extLst>
              <a:ext uri="{FF2B5EF4-FFF2-40B4-BE49-F238E27FC236}">
                <a16:creationId xmlns:a16="http://schemas.microsoft.com/office/drawing/2014/main" id="{AD10AF22-CAD0-CA9F-D679-A73A1ECFB209}"/>
              </a:ext>
            </a:extLst>
          </p:cNvPr>
          <p:cNvGrpSpPr/>
          <p:nvPr/>
        </p:nvGrpSpPr>
        <p:grpSpPr>
          <a:xfrm>
            <a:off x="1233623" y="1041956"/>
            <a:ext cx="5296933" cy="3381188"/>
            <a:chOff x="2566237" y="517417"/>
            <a:chExt cx="6215884" cy="3967782"/>
          </a:xfrm>
        </p:grpSpPr>
        <p:sp>
          <p:nvSpPr>
            <p:cNvPr id="9" name="Rectangle 8">
              <a:extLst>
                <a:ext uri="{FF2B5EF4-FFF2-40B4-BE49-F238E27FC236}">
                  <a16:creationId xmlns:a16="http://schemas.microsoft.com/office/drawing/2014/main" id="{A9D6C20C-0397-56EC-38CB-2C0AF2B0283F}"/>
                </a:ext>
              </a:extLst>
            </p:cNvPr>
            <p:cNvSpPr/>
            <p:nvPr/>
          </p:nvSpPr>
          <p:spPr>
            <a:xfrm>
              <a:off x="2578941" y="517417"/>
              <a:ext cx="6203180" cy="396778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F035210B-D081-AACD-39E9-40BF4708F094}"/>
                </a:ext>
              </a:extLst>
            </p:cNvPr>
            <p:cNvSpPr/>
            <p:nvPr/>
          </p:nvSpPr>
          <p:spPr>
            <a:xfrm>
              <a:off x="2566239" y="517417"/>
              <a:ext cx="6215879" cy="37039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4AA6E9C2-8DDB-B36D-C295-0EBB8B34C5DB}"/>
                </a:ext>
              </a:extLst>
            </p:cNvPr>
            <p:cNvSpPr txBox="1"/>
            <p:nvPr/>
          </p:nvSpPr>
          <p:spPr>
            <a:xfrm>
              <a:off x="2577670" y="556418"/>
              <a:ext cx="4067175" cy="541758"/>
            </a:xfrm>
            <a:prstGeom prst="rect">
              <a:avLst/>
            </a:prstGeom>
            <a:noFill/>
          </p:spPr>
          <p:txBody>
            <a:bodyPr wrap="square" rtlCol="0">
              <a:spAutoFit/>
            </a:bodyPr>
            <a:lstStyle/>
            <a:p>
              <a:r>
                <a:rPr lang="en-US" sz="1200" dirty="0">
                  <a:solidFill>
                    <a:schemeClr val="bg1"/>
                  </a:solidFill>
                  <a:latin typeface="+mj-lt"/>
                </a:rPr>
                <a:t>High-severity alert: Network access elevated</a:t>
              </a:r>
            </a:p>
            <a:p>
              <a:endParaRPr lang="en-US" sz="1200" dirty="0">
                <a:solidFill>
                  <a:schemeClr val="bg1"/>
                </a:solidFill>
                <a:latin typeface="+mj-lt"/>
              </a:endParaRPr>
            </a:p>
          </p:txBody>
        </p:sp>
        <p:pic>
          <p:nvPicPr>
            <p:cNvPr id="6" name="Picture 5">
              <a:extLst>
                <a:ext uri="{FF2B5EF4-FFF2-40B4-BE49-F238E27FC236}">
                  <a16:creationId xmlns:a16="http://schemas.microsoft.com/office/drawing/2014/main" id="{0A63821A-1551-2B91-22FF-6E06A2C37B47}"/>
                </a:ext>
              </a:extLst>
            </p:cNvPr>
            <p:cNvPicPr>
              <a:picLocks noChangeAspect="1"/>
            </p:cNvPicPr>
            <p:nvPr/>
          </p:nvPicPr>
          <p:blipFill>
            <a:blip r:embed="rId4"/>
            <a:srcRect/>
            <a:stretch/>
          </p:blipFill>
          <p:spPr>
            <a:xfrm>
              <a:off x="8040924" y="652645"/>
              <a:ext cx="617154" cy="134164"/>
            </a:xfrm>
            <a:prstGeom prst="rect">
              <a:avLst/>
            </a:prstGeom>
          </p:spPr>
        </p:pic>
        <p:sp>
          <p:nvSpPr>
            <p:cNvPr id="10" name="TextBox 9">
              <a:extLst>
                <a:ext uri="{FF2B5EF4-FFF2-40B4-BE49-F238E27FC236}">
                  <a16:creationId xmlns:a16="http://schemas.microsoft.com/office/drawing/2014/main" id="{C134F2C3-8CF0-2356-4016-67795D1B974B}"/>
                </a:ext>
              </a:extLst>
            </p:cNvPr>
            <p:cNvSpPr txBox="1"/>
            <p:nvPr/>
          </p:nvSpPr>
          <p:spPr>
            <a:xfrm>
              <a:off x="2577670" y="903196"/>
              <a:ext cx="5336074" cy="677197"/>
            </a:xfrm>
            <a:prstGeom prst="rect">
              <a:avLst/>
            </a:prstGeom>
            <a:noFill/>
          </p:spPr>
          <p:txBody>
            <a:bodyPr wrap="square" lIns="91440" tIns="45720" rIns="91440" bIns="45720" rtlCol="0" anchor="t">
              <a:spAutoFit/>
            </a:bodyPr>
            <a:lstStyle/>
            <a:p>
              <a:r>
                <a:rPr lang="en-US" sz="1050" dirty="0">
                  <a:solidFill>
                    <a:schemeClr val="bg1">
                      <a:lumMod val="75000"/>
                    </a:schemeClr>
                  </a:solidFill>
                  <a:latin typeface="+mj-lt"/>
                </a:rPr>
                <a:t>From: </a:t>
              </a:r>
              <a:r>
                <a:rPr lang="en-US" sz="1050" u="sng" dirty="0">
                  <a:solidFill>
                    <a:schemeClr val="tx2"/>
                  </a:solidFill>
                  <a:latin typeface="+mj-lt"/>
                </a:rPr>
                <a:t>“IT Support” &lt;support@employeecenter.net&gt; </a:t>
              </a:r>
            </a:p>
            <a:p>
              <a:pPr algn="l"/>
              <a:r>
                <a:rPr lang="en-US" sz="1050" dirty="0">
                  <a:solidFill>
                    <a:schemeClr val="bg1">
                      <a:lumMod val="75000"/>
                    </a:schemeClr>
                  </a:solidFill>
                  <a:latin typeface="+mj-lt"/>
                </a:rPr>
                <a:t>Subject: </a:t>
              </a:r>
              <a:r>
                <a:rPr lang="en-US" sz="1050" b="1" dirty="0">
                  <a:solidFill>
                    <a:schemeClr val="tx1">
                      <a:lumMod val="75000"/>
                      <a:lumOff val="25000"/>
                    </a:schemeClr>
                  </a:solidFill>
                  <a:latin typeface="+mj-lt"/>
                </a:rPr>
                <a:t>High-severity alert: Network access elevated</a:t>
              </a:r>
            </a:p>
            <a:p>
              <a:pPr algn="l"/>
              <a:r>
                <a:rPr lang="en-US" sz="1050" dirty="0">
                  <a:solidFill>
                    <a:schemeClr val="bg1">
                      <a:lumMod val="75000"/>
                    </a:schemeClr>
                  </a:solidFill>
                  <a:latin typeface="+mj-lt"/>
                </a:rPr>
                <a:t>Date: </a:t>
              </a:r>
              <a:r>
                <a:rPr lang="en-US" sz="1050" dirty="0">
                  <a:solidFill>
                    <a:schemeClr val="tx1">
                      <a:lumMod val="75000"/>
                      <a:lumOff val="25000"/>
                    </a:schemeClr>
                  </a:solidFill>
                  <a:latin typeface="+mj-lt"/>
                </a:rPr>
                <a:t>May 5, 2024 11:25:12 AM MST</a:t>
              </a:r>
            </a:p>
          </p:txBody>
        </p:sp>
        <p:cxnSp>
          <p:nvCxnSpPr>
            <p:cNvPr id="15" name="Straight Connector 14">
              <a:extLst>
                <a:ext uri="{FF2B5EF4-FFF2-40B4-BE49-F238E27FC236}">
                  <a16:creationId xmlns:a16="http://schemas.microsoft.com/office/drawing/2014/main" id="{B05D4AF7-2667-35B5-D44D-1DF4D65C86C5}"/>
                </a:ext>
              </a:extLst>
            </p:cNvPr>
            <p:cNvCxnSpPr>
              <a:cxnSpLocks/>
            </p:cNvCxnSpPr>
            <p:nvPr/>
          </p:nvCxnSpPr>
          <p:spPr>
            <a:xfrm>
              <a:off x="2671664" y="1511675"/>
              <a:ext cx="600028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54C6D08E-D4CC-D570-EC5B-CA1B52C9D0F5}"/>
                </a:ext>
              </a:extLst>
            </p:cNvPr>
            <p:cNvSpPr txBox="1"/>
            <p:nvPr/>
          </p:nvSpPr>
          <p:spPr>
            <a:xfrm>
              <a:off x="2589532" y="1513983"/>
              <a:ext cx="6082421" cy="2019098"/>
            </a:xfrm>
            <a:prstGeom prst="rect">
              <a:avLst/>
            </a:prstGeom>
            <a:noFill/>
          </p:spPr>
          <p:txBody>
            <a:bodyPr wrap="square" rtlCol="0">
              <a:noAutofit/>
            </a:bodyPr>
            <a:lstStyle/>
            <a:p>
              <a:pPr algn="l">
                <a:spcAft>
                  <a:spcPts val="600"/>
                </a:spcAft>
              </a:pPr>
              <a:r>
                <a:rPr lang="en-US" sz="1100" b="1" dirty="0">
                  <a:solidFill>
                    <a:srgbClr val="FF0000"/>
                  </a:solidFill>
                  <a:latin typeface="+mj-lt"/>
                </a:rPr>
                <a:t>A high-severity alert has been triggered</a:t>
              </a:r>
            </a:p>
            <a:p>
              <a:pPr algn="l">
                <a:spcAft>
                  <a:spcPts val="600"/>
                </a:spcAft>
              </a:pPr>
              <a:r>
                <a:rPr lang="en-US" sz="900" dirty="0">
                  <a:solidFill>
                    <a:schemeClr val="tx1">
                      <a:lumMod val="75000"/>
                      <a:lumOff val="25000"/>
                    </a:schemeClr>
                  </a:solidFill>
                  <a:latin typeface="+mj-lt"/>
                </a:rPr>
                <a:t>Network access elevated due to use override</a:t>
              </a:r>
            </a:p>
            <a:p>
              <a:pPr algn="l">
                <a:spcAft>
                  <a:spcPts val="600"/>
                </a:spcAft>
              </a:pPr>
              <a:r>
                <a:rPr lang="en-US" sz="900" dirty="0">
                  <a:solidFill>
                    <a:schemeClr val="tx1">
                      <a:lumMod val="75000"/>
                      <a:lumOff val="25000"/>
                    </a:schemeClr>
                  </a:solidFill>
                  <a:latin typeface="+mj-lt"/>
                </a:rPr>
                <a:t>Severity: </a:t>
              </a:r>
              <a:r>
                <a:rPr lang="en-US" sz="900" dirty="0">
                  <a:solidFill>
                    <a:srgbClr val="FF0000"/>
                  </a:solidFill>
                  <a:latin typeface="+mj-lt"/>
                </a:rPr>
                <a:t>High</a:t>
              </a:r>
              <a:br>
                <a:rPr lang="en-US" sz="900" dirty="0">
                  <a:solidFill>
                    <a:schemeClr val="tx1">
                      <a:lumMod val="75000"/>
                      <a:lumOff val="25000"/>
                    </a:schemeClr>
                  </a:solidFill>
                  <a:latin typeface="+mj-lt"/>
                </a:rPr>
              </a:br>
              <a:r>
                <a:rPr lang="en-US" sz="900" dirty="0">
                  <a:solidFill>
                    <a:schemeClr val="tx1">
                      <a:lumMod val="75000"/>
                      <a:lumOff val="25000"/>
                    </a:schemeClr>
                  </a:solidFill>
                  <a:latin typeface="+mj-lt"/>
                </a:rPr>
                <a:t>Time: 5/5/2023</a:t>
              </a:r>
              <a:br>
                <a:rPr lang="en-US" sz="900" dirty="0">
                  <a:solidFill>
                    <a:schemeClr val="tx1">
                      <a:lumMod val="75000"/>
                      <a:lumOff val="25000"/>
                    </a:schemeClr>
                  </a:solidFill>
                  <a:latin typeface="+mj-lt"/>
                </a:rPr>
              </a:br>
              <a:r>
                <a:rPr lang="en-US" sz="900" dirty="0">
                  <a:solidFill>
                    <a:schemeClr val="tx1">
                      <a:lumMod val="75000"/>
                      <a:lumOff val="25000"/>
                    </a:schemeClr>
                  </a:solidFill>
                  <a:latin typeface="+mj-lt"/>
                </a:rPr>
                <a:t>Activity: Protection</a:t>
              </a:r>
              <a:br>
                <a:rPr lang="en-US" sz="900" dirty="0">
                  <a:solidFill>
                    <a:schemeClr val="tx1">
                      <a:lumMod val="75000"/>
                      <a:lumOff val="25000"/>
                    </a:schemeClr>
                  </a:solidFill>
                  <a:latin typeface="+mj-lt"/>
                </a:rPr>
              </a:br>
              <a:r>
                <a:rPr lang="en-US" sz="900" dirty="0">
                  <a:solidFill>
                    <a:schemeClr val="tx1">
                      <a:lumMod val="75000"/>
                      <a:lumOff val="25000"/>
                    </a:schemeClr>
                  </a:solidFill>
                  <a:latin typeface="+mj-lt"/>
                </a:rPr>
                <a:t>Details: 1 alert hit on 2cbbd-43nm-09d847388uii, sent by Unknown at time 2022-08-2022 12:21:55.</a:t>
              </a:r>
            </a:p>
            <a:p>
              <a:pPr algn="l">
                <a:spcAft>
                  <a:spcPts val="600"/>
                </a:spcAft>
              </a:pPr>
              <a:r>
                <a:rPr lang="en-US" sz="900" dirty="0">
                  <a:solidFill>
                    <a:schemeClr val="tx1">
                      <a:lumMod val="75000"/>
                      <a:lumOff val="25000"/>
                    </a:schemeClr>
                  </a:solidFill>
                  <a:latin typeface="+mj-lt"/>
                </a:rPr>
                <a:t>Due to the </a:t>
              </a:r>
              <a:r>
                <a:rPr lang="en-US" sz="900" b="1" dirty="0">
                  <a:solidFill>
                    <a:schemeClr val="tx1">
                      <a:lumMod val="75000"/>
                      <a:lumOff val="25000"/>
                    </a:schemeClr>
                  </a:solidFill>
                  <a:latin typeface="+mj-lt"/>
                </a:rPr>
                <a:t>severity</a:t>
              </a:r>
              <a:r>
                <a:rPr lang="en-US" sz="900" dirty="0">
                  <a:solidFill>
                    <a:schemeClr val="tx1">
                      <a:lumMod val="75000"/>
                      <a:lumOff val="25000"/>
                    </a:schemeClr>
                  </a:solidFill>
                  <a:latin typeface="+mj-lt"/>
                </a:rPr>
                <a:t> of this alert, your current network session has been terminated from all corporate systems and resources until resolved. To restore your access to cooperate systems and resources you </a:t>
              </a:r>
              <a:r>
                <a:rPr lang="en-US" sz="900" b="1" dirty="0">
                  <a:solidFill>
                    <a:schemeClr val="tx1">
                      <a:lumMod val="75000"/>
                      <a:lumOff val="25000"/>
                    </a:schemeClr>
                  </a:solidFill>
                  <a:latin typeface="+mj-lt"/>
                </a:rPr>
                <a:t>MUST call the IT department at 1-800-265-5328</a:t>
              </a:r>
              <a:r>
                <a:rPr lang="en-US" sz="900" dirty="0">
                  <a:solidFill>
                    <a:schemeClr val="tx1">
                      <a:lumMod val="75000"/>
                      <a:lumOff val="25000"/>
                    </a:schemeClr>
                  </a:solidFill>
                  <a:latin typeface="+mj-lt"/>
                </a:rPr>
                <a:t>. Due to the severity of this alert, please DO NOT call the internal IT support helpdesk phone number and </a:t>
              </a:r>
              <a:r>
                <a:rPr lang="en-US" sz="900" b="1" dirty="0">
                  <a:solidFill>
                    <a:schemeClr val="tx1">
                      <a:lumMod val="75000"/>
                      <a:lumOff val="25000"/>
                    </a:schemeClr>
                  </a:solidFill>
                  <a:latin typeface="+mj-lt"/>
                </a:rPr>
                <a:t>DO NOT </a:t>
              </a:r>
              <a:r>
                <a:rPr lang="en-US" sz="900" dirty="0">
                  <a:solidFill>
                    <a:schemeClr val="tx1">
                      <a:lumMod val="75000"/>
                      <a:lumOff val="25000"/>
                    </a:schemeClr>
                  </a:solidFill>
                  <a:latin typeface="+mj-lt"/>
                </a:rPr>
                <a:t>attempt to resolve this issue yourself.</a:t>
              </a:r>
            </a:p>
            <a:p>
              <a:pPr algn="l">
                <a:spcAft>
                  <a:spcPts val="600"/>
                </a:spcAft>
              </a:pPr>
              <a:r>
                <a:rPr lang="en-US" sz="900" dirty="0">
                  <a:solidFill>
                    <a:schemeClr val="tx1">
                      <a:lumMod val="75000"/>
                      <a:lumOff val="25000"/>
                    </a:schemeClr>
                  </a:solidFill>
                  <a:latin typeface="+mj-lt"/>
                </a:rPr>
                <a:t>Thank you,</a:t>
              </a:r>
              <a:br>
                <a:rPr lang="en-US" sz="900" dirty="0">
                  <a:solidFill>
                    <a:schemeClr val="tx1">
                      <a:lumMod val="75000"/>
                      <a:lumOff val="25000"/>
                    </a:schemeClr>
                  </a:solidFill>
                  <a:latin typeface="+mj-lt"/>
                </a:rPr>
              </a:br>
              <a:r>
                <a:rPr lang="en-US" sz="900" dirty="0">
                  <a:solidFill>
                    <a:schemeClr val="tx1">
                      <a:lumMod val="75000"/>
                      <a:lumOff val="25000"/>
                    </a:schemeClr>
                  </a:solidFill>
                  <a:latin typeface="+mj-lt"/>
                </a:rPr>
                <a:t>IT Support</a:t>
              </a:r>
            </a:p>
          </p:txBody>
        </p:sp>
        <p:cxnSp>
          <p:nvCxnSpPr>
            <p:cNvPr id="28" name="Straight Connector 27">
              <a:extLst>
                <a:ext uri="{FF2B5EF4-FFF2-40B4-BE49-F238E27FC236}">
                  <a16:creationId xmlns:a16="http://schemas.microsoft.com/office/drawing/2014/main" id="{6F400B77-6C53-A417-00C6-E7EAD9466CA6}"/>
                </a:ext>
              </a:extLst>
            </p:cNvPr>
            <p:cNvCxnSpPr>
              <a:cxnSpLocks/>
            </p:cNvCxnSpPr>
            <p:nvPr/>
          </p:nvCxnSpPr>
          <p:spPr>
            <a:xfrm>
              <a:off x="2566237" y="4060025"/>
              <a:ext cx="621588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1" name="Graphic 10" descr="Miscellaneous with solid fill">
              <a:extLst>
                <a:ext uri="{FF2B5EF4-FFF2-40B4-BE49-F238E27FC236}">
                  <a16:creationId xmlns:a16="http://schemas.microsoft.com/office/drawing/2014/main" id="{62DA2BF8-963F-CBE0-BAF2-B26277B4B716}"/>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6200000">
              <a:off x="8396285" y="4130023"/>
              <a:ext cx="137518" cy="155377"/>
            </a:xfrm>
            <a:prstGeom prst="rect">
              <a:avLst/>
            </a:prstGeom>
          </p:spPr>
        </p:pic>
        <p:pic>
          <p:nvPicPr>
            <p:cNvPr id="13" name="Graphic 12" descr="Garbage with solid fill">
              <a:extLst>
                <a:ext uri="{FF2B5EF4-FFF2-40B4-BE49-F238E27FC236}">
                  <a16:creationId xmlns:a16="http://schemas.microsoft.com/office/drawing/2014/main" id="{8768E5A4-092D-9626-0E5D-1322A3DAC36F}"/>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532757" y="4099036"/>
              <a:ext cx="170372" cy="181155"/>
            </a:xfrm>
            <a:prstGeom prst="rect">
              <a:avLst/>
            </a:prstGeom>
          </p:spPr>
        </p:pic>
        <p:sp>
          <p:nvSpPr>
            <p:cNvPr id="16" name="TextBox 15">
              <a:extLst>
                <a:ext uri="{FF2B5EF4-FFF2-40B4-BE49-F238E27FC236}">
                  <a16:creationId xmlns:a16="http://schemas.microsoft.com/office/drawing/2014/main" id="{815E76C6-0CBD-49CB-305D-560C0E453ADC}"/>
                </a:ext>
              </a:extLst>
            </p:cNvPr>
            <p:cNvSpPr txBox="1"/>
            <p:nvPr/>
          </p:nvSpPr>
          <p:spPr>
            <a:xfrm>
              <a:off x="2678584" y="4166927"/>
              <a:ext cx="520647" cy="234762"/>
            </a:xfrm>
            <a:prstGeom prst="rect">
              <a:avLst/>
            </a:prstGeom>
            <a:solidFill>
              <a:schemeClr val="tx1">
                <a:lumMod val="75000"/>
                <a:lumOff val="25000"/>
              </a:schemeClr>
            </a:solidFill>
          </p:spPr>
          <p:txBody>
            <a:bodyPr wrap="square" lIns="91440" tIns="45720" rIns="91440" bIns="45720" rtlCol="0" anchor="ctr">
              <a:spAutoFit/>
            </a:bodyPr>
            <a:lstStyle/>
            <a:p>
              <a:pPr algn="ctr"/>
              <a:r>
                <a:rPr lang="en-US" sz="700" dirty="0">
                  <a:solidFill>
                    <a:schemeClr val="bg1"/>
                  </a:solidFill>
                  <a:latin typeface="+mj-lt"/>
                </a:rPr>
                <a:t>REPLY</a:t>
              </a:r>
              <a:endParaRPr lang="en-US" dirty="0"/>
            </a:p>
          </p:txBody>
        </p:sp>
        <p:sp>
          <p:nvSpPr>
            <p:cNvPr id="18" name="TextBox 17">
              <a:extLst>
                <a:ext uri="{FF2B5EF4-FFF2-40B4-BE49-F238E27FC236}">
                  <a16:creationId xmlns:a16="http://schemas.microsoft.com/office/drawing/2014/main" id="{2DA3E01C-2300-F05A-E9DA-B6621B84D556}"/>
                </a:ext>
              </a:extLst>
            </p:cNvPr>
            <p:cNvSpPr txBox="1"/>
            <p:nvPr/>
          </p:nvSpPr>
          <p:spPr>
            <a:xfrm>
              <a:off x="3292443" y="4166927"/>
              <a:ext cx="679266" cy="234762"/>
            </a:xfrm>
            <a:prstGeom prst="rect">
              <a:avLst/>
            </a:prstGeom>
            <a:solidFill>
              <a:schemeClr val="tx1">
                <a:lumMod val="75000"/>
                <a:lumOff val="25000"/>
              </a:schemeClr>
            </a:solidFill>
          </p:spPr>
          <p:txBody>
            <a:bodyPr wrap="square" lIns="91440" tIns="45720" rIns="91440" bIns="45720" rtlCol="0" anchor="ctr">
              <a:spAutoFit/>
            </a:bodyPr>
            <a:lstStyle/>
            <a:p>
              <a:pPr algn="ctr"/>
              <a:r>
                <a:rPr lang="en-US" sz="700" dirty="0">
                  <a:solidFill>
                    <a:schemeClr val="bg1"/>
                  </a:solidFill>
                  <a:latin typeface="+mj-lt"/>
                </a:rPr>
                <a:t>FORWARD</a:t>
              </a:r>
              <a:endParaRPr lang="en-US" dirty="0"/>
            </a:p>
          </p:txBody>
        </p:sp>
      </p:grpSp>
      <p:sp>
        <p:nvSpPr>
          <p:cNvPr id="37" name="Rectangle 36">
            <a:extLst>
              <a:ext uri="{FF2B5EF4-FFF2-40B4-BE49-F238E27FC236}">
                <a16:creationId xmlns:a16="http://schemas.microsoft.com/office/drawing/2014/main" id="{9BBD85DF-7FAC-4F8D-CD29-4475F742DA1A}"/>
              </a:ext>
            </a:extLst>
          </p:cNvPr>
          <p:cNvSpPr/>
          <p:nvPr/>
        </p:nvSpPr>
        <p:spPr>
          <a:xfrm>
            <a:off x="5521842" y="3140591"/>
            <a:ext cx="823926" cy="148414"/>
          </a:xfrm>
          <a:prstGeom prst="rect">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6DF7009D-F285-7D3C-96EB-82886CF712BA}"/>
              </a:ext>
            </a:extLst>
          </p:cNvPr>
          <p:cNvSpPr/>
          <p:nvPr/>
        </p:nvSpPr>
        <p:spPr>
          <a:xfrm>
            <a:off x="1326445" y="3294239"/>
            <a:ext cx="1507067" cy="148414"/>
          </a:xfrm>
          <a:prstGeom prst="rect">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46784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phone&#10;&#10;Description automatically generated">
            <a:extLst>
              <a:ext uri="{FF2B5EF4-FFF2-40B4-BE49-F238E27FC236}">
                <a16:creationId xmlns:a16="http://schemas.microsoft.com/office/drawing/2014/main" id="{34A93A43-D276-B07D-2E25-E8062452C76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76" y="0"/>
            <a:ext cx="9147276" cy="5154058"/>
          </a:xfrm>
          <a:prstGeom prst="rect">
            <a:avLst/>
          </a:prstGeom>
        </p:spPr>
      </p:pic>
      <p:sp>
        <p:nvSpPr>
          <p:cNvPr id="13" name="Rectangle 12">
            <a:extLst>
              <a:ext uri="{FF2B5EF4-FFF2-40B4-BE49-F238E27FC236}">
                <a16:creationId xmlns:a16="http://schemas.microsoft.com/office/drawing/2014/main" id="{B26CF4DF-D17B-8F0A-8F61-E1BE2AB630F6}"/>
              </a:ext>
            </a:extLst>
          </p:cNvPr>
          <p:cNvSpPr/>
          <p:nvPr/>
        </p:nvSpPr>
        <p:spPr>
          <a:xfrm>
            <a:off x="0" y="0"/>
            <a:ext cx="9143999" cy="5143500"/>
          </a:xfrm>
          <a:prstGeom prst="rect">
            <a:avLst/>
          </a:prstGeom>
          <a:gradFill flip="none" rotWithShape="1">
            <a:gsLst>
              <a:gs pos="8000">
                <a:srgbClr val="192536">
                  <a:alpha val="92000"/>
                </a:srgbClr>
              </a:gs>
              <a:gs pos="100000">
                <a:schemeClr val="accent1">
                  <a:lumMod val="50000"/>
                  <a:alpha val="0"/>
                </a:schemeClr>
              </a:gs>
              <a:gs pos="71000">
                <a:srgbClr val="001425">
                  <a:alpha val="30000"/>
                </a:srgbClr>
              </a:gs>
              <a:gs pos="38000">
                <a:schemeClr val="tx1">
                  <a:alpha val="69657"/>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w Cen MT" panose="020B0602020104020603" pitchFamily="34" charset="77"/>
            </a:endParaRPr>
          </a:p>
        </p:txBody>
      </p:sp>
      <p:sp>
        <p:nvSpPr>
          <p:cNvPr id="21" name="Title 8">
            <a:extLst>
              <a:ext uri="{FF2B5EF4-FFF2-40B4-BE49-F238E27FC236}">
                <a16:creationId xmlns:a16="http://schemas.microsoft.com/office/drawing/2014/main" id="{C20D32DB-E348-053A-CDA8-C752AB202F85}"/>
              </a:ext>
            </a:extLst>
          </p:cNvPr>
          <p:cNvSpPr>
            <a:spLocks noGrp="1"/>
          </p:cNvSpPr>
          <p:nvPr>
            <p:ph type="title"/>
          </p:nvPr>
        </p:nvSpPr>
        <p:spPr>
          <a:xfrm>
            <a:off x="572494" y="870919"/>
            <a:ext cx="3684714" cy="1600438"/>
          </a:xfrm>
        </p:spPr>
        <p:txBody>
          <a:bodyPr/>
          <a:lstStyle/>
          <a:p>
            <a:r>
              <a:rPr lang="en-US" sz="4800" dirty="0">
                <a:solidFill>
                  <a:schemeClr val="accent5"/>
                </a:solidFill>
              </a:rPr>
              <a:t>Smishing</a:t>
            </a:r>
            <a:br>
              <a:rPr lang="en-US" dirty="0">
                <a:solidFill>
                  <a:schemeClr val="bg1"/>
                </a:solidFill>
              </a:rPr>
            </a:br>
            <a:r>
              <a:rPr lang="en-US" b="0" dirty="0">
                <a:solidFill>
                  <a:schemeClr val="bg1"/>
                </a:solidFill>
              </a:rPr>
              <a:t>Where Phishing Meets Text Messages</a:t>
            </a:r>
          </a:p>
        </p:txBody>
      </p:sp>
      <p:sp>
        <p:nvSpPr>
          <p:cNvPr id="20" name="Content Placeholder 10">
            <a:extLst>
              <a:ext uri="{FF2B5EF4-FFF2-40B4-BE49-F238E27FC236}">
                <a16:creationId xmlns:a16="http://schemas.microsoft.com/office/drawing/2014/main" id="{44BC2606-5B62-F2A1-6764-45D2B7521A75}"/>
              </a:ext>
            </a:extLst>
          </p:cNvPr>
          <p:cNvSpPr txBox="1">
            <a:spLocks/>
          </p:cNvSpPr>
          <p:nvPr/>
        </p:nvSpPr>
        <p:spPr>
          <a:xfrm>
            <a:off x="572493" y="2836121"/>
            <a:ext cx="3902213" cy="1585246"/>
          </a:xfrm>
          <a:prstGeom prst="rect">
            <a:avLst/>
          </a:prstGeom>
        </p:spPr>
        <p:txBody>
          <a:bodyPr lIns="0" tIns="0" rIns="0" bIns="0" anchor="t"/>
          <a:lstStyle>
            <a:lvl1pPr marL="0" indent="0" algn="l" rtl="0" eaLnBrk="1" fontAlgn="base"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Arial" panose="020B0604020202020204" pitchFamily="34" charset="0"/>
              </a:defRPr>
            </a:lvl1pPr>
            <a:lvl2pPr marL="18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2pPr>
            <a:lvl3pPr marL="36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3pPr>
            <a:lvl4pPr marL="54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4pPr>
            <a:lvl5pPr marL="72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5pPr>
            <a:lvl6pPr marL="2514411"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09"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defTabSz="914400">
              <a:buFont typeface="Arial" panose="020B0604020202020204" pitchFamily="34" charset="0"/>
              <a:buChar char="•"/>
            </a:pPr>
            <a:r>
              <a:rPr lang="en-US" sz="2000" dirty="0">
                <a:solidFill>
                  <a:schemeClr val="bg1"/>
                </a:solidFill>
                <a:cs typeface="Arial"/>
              </a:rPr>
              <a:t>Spoofed sender number</a:t>
            </a:r>
          </a:p>
          <a:p>
            <a:pPr marL="285750" indent="-285750" defTabSz="914400">
              <a:buFont typeface="Arial" panose="020B0604020202020204" pitchFamily="34" charset="0"/>
              <a:buChar char="•"/>
            </a:pPr>
            <a:r>
              <a:rPr lang="en-US" sz="2000" dirty="0">
                <a:solidFill>
                  <a:schemeClr val="bg1"/>
                </a:solidFill>
                <a:cs typeface="Arial"/>
              </a:rPr>
              <a:t>Language intends to evoke emotion and urge immediate action</a:t>
            </a:r>
          </a:p>
          <a:p>
            <a:pPr defTabSz="914400"/>
            <a:endParaRPr lang="en-US" sz="1600" dirty="0">
              <a:solidFill>
                <a:schemeClr val="bg1"/>
              </a:solidFill>
            </a:endParaRPr>
          </a:p>
          <a:p>
            <a:pPr defTabSz="914400"/>
            <a:endParaRPr lang="en-US" sz="1600" dirty="0">
              <a:solidFill>
                <a:schemeClr val="bg1"/>
              </a:solidFill>
            </a:endParaRPr>
          </a:p>
        </p:txBody>
      </p:sp>
      <p:sp>
        <p:nvSpPr>
          <p:cNvPr id="2" name="Footer Placeholder 3">
            <a:extLst>
              <a:ext uri="{FF2B5EF4-FFF2-40B4-BE49-F238E27FC236}">
                <a16:creationId xmlns:a16="http://schemas.microsoft.com/office/drawing/2014/main" id="{2F0689A6-5FCE-1299-02BF-8D6C291136F8}"/>
              </a:ext>
            </a:extLst>
          </p:cNvPr>
          <p:cNvSpPr txBox="1">
            <a:spLocks/>
          </p:cNvSpPr>
          <p:nvPr/>
        </p:nvSpPr>
        <p:spPr>
          <a:xfrm>
            <a:off x="3061985" y="5024312"/>
            <a:ext cx="3020058" cy="92333"/>
          </a:xfrm>
          <a:prstGeom prst="rect">
            <a:avLst/>
          </a:prstGeom>
          <a:noFill/>
        </p:spPr>
        <p:txBody>
          <a:bodyPr vert="horz" wrap="none" lIns="0" tIns="0" rIns="0" bIns="0" rtlCol="0" anchor="ctr">
            <a:spAutoFit/>
          </a:bodyPr>
          <a:lstStyle>
            <a:defPPr>
              <a:defRPr lang="en-US"/>
            </a:defPPr>
            <a:lvl1pPr algn="ctr" defTabSz="685800" rtl="0" eaLnBrk="1" fontAlgn="auto" hangingPunct="1">
              <a:spcBef>
                <a:spcPts val="0"/>
              </a:spcBef>
              <a:spcAft>
                <a:spcPts val="0"/>
              </a:spcAft>
              <a:defRPr sz="600" kern="1200">
                <a:solidFill>
                  <a:schemeClr val="tx1">
                    <a:alpha val="25000"/>
                  </a:schemeClr>
                </a:solidFill>
                <a:latin typeface="+mj-lt"/>
                <a:ea typeface="+mn-ea"/>
                <a:cs typeface="+mn-cs"/>
              </a:defRPr>
            </a:lvl1pPr>
            <a:lvl2pPr marL="342900" indent="1143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2pPr>
            <a:lvl3pPr marL="685800" indent="2286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3pPr>
            <a:lvl4pPr marL="1028700" indent="3429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4pPr>
            <a:lvl5pPr marL="1371600" indent="4572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5pPr>
            <a:lvl6pPr marL="2286000" algn="l" defTabSz="914400" rtl="0" eaLnBrk="1" latinLnBrk="0" hangingPunct="1">
              <a:defRPr sz="1300" kern="1200">
                <a:solidFill>
                  <a:schemeClr val="tx1"/>
                </a:solidFill>
                <a:latin typeface="Rockwell" panose="02060603020205020403" pitchFamily="18" charset="77"/>
                <a:ea typeface="+mn-ea"/>
                <a:cs typeface="+mn-cs"/>
              </a:defRPr>
            </a:lvl6pPr>
            <a:lvl7pPr marL="2743200" algn="l" defTabSz="914400" rtl="0" eaLnBrk="1" latinLnBrk="0" hangingPunct="1">
              <a:defRPr sz="1300" kern="1200">
                <a:solidFill>
                  <a:schemeClr val="tx1"/>
                </a:solidFill>
                <a:latin typeface="Rockwell" panose="02060603020205020403" pitchFamily="18" charset="77"/>
                <a:ea typeface="+mn-ea"/>
                <a:cs typeface="+mn-cs"/>
              </a:defRPr>
            </a:lvl7pPr>
            <a:lvl8pPr marL="3200400" algn="l" defTabSz="914400" rtl="0" eaLnBrk="1" latinLnBrk="0" hangingPunct="1">
              <a:defRPr sz="1300" kern="1200">
                <a:solidFill>
                  <a:schemeClr val="tx1"/>
                </a:solidFill>
                <a:latin typeface="Rockwell" panose="02060603020205020403" pitchFamily="18" charset="77"/>
                <a:ea typeface="+mn-ea"/>
                <a:cs typeface="+mn-cs"/>
              </a:defRPr>
            </a:lvl8pPr>
            <a:lvl9pPr marL="3657600" algn="l" defTabSz="914400" rtl="0" eaLnBrk="1" latinLnBrk="0" hangingPunct="1">
              <a:defRPr sz="1300" kern="1200">
                <a:solidFill>
                  <a:schemeClr val="tx1"/>
                </a:solidFill>
                <a:latin typeface="Rockwell" panose="02060603020205020403" pitchFamily="18" charset="77"/>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alpha val="25000"/>
                  </a:srgbClr>
                </a:solidFill>
                <a:effectLst/>
                <a:uLnTx/>
                <a:uFillTx/>
                <a:latin typeface="Tw Cen MT"/>
                <a:ea typeface="+mn-ea"/>
                <a:cs typeface="+mn-cs"/>
              </a:rPr>
              <a:t>Proprietary and CONFIDENTIAL. Do Not Distribute. © 2024 Optiv Security Inc. All Rights Reserved.</a:t>
            </a:r>
          </a:p>
        </p:txBody>
      </p:sp>
      <p:pic>
        <p:nvPicPr>
          <p:cNvPr id="6" name="Picture 5">
            <a:extLst>
              <a:ext uri="{FF2B5EF4-FFF2-40B4-BE49-F238E27FC236}">
                <a16:creationId xmlns:a16="http://schemas.microsoft.com/office/drawing/2014/main" id="{85CA23FA-0E8F-E62C-8717-148E801AE3A5}"/>
              </a:ext>
            </a:extLst>
          </p:cNvPr>
          <p:cNvPicPr>
            <a:picLocks noChangeAspect="1"/>
          </p:cNvPicPr>
          <p:nvPr/>
        </p:nvPicPr>
        <p:blipFill>
          <a:blip r:embed="rId4"/>
          <a:stretch>
            <a:fillRect/>
          </a:stretch>
        </p:blipFill>
        <p:spPr>
          <a:xfrm>
            <a:off x="7965303" y="4624427"/>
            <a:ext cx="794684" cy="420624"/>
          </a:xfrm>
          <a:prstGeom prst="rect">
            <a:avLst/>
          </a:prstGeom>
        </p:spPr>
      </p:pic>
    </p:spTree>
    <p:extLst>
      <p:ext uri="{BB962C8B-B14F-4D97-AF65-F5344CB8AC3E}">
        <p14:creationId xmlns:p14="http://schemas.microsoft.com/office/powerpoint/2010/main" val="4635991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descr="Shape, logo&#10;&#10;Description automatically generated">
            <a:extLst>
              <a:ext uri="{FF2B5EF4-FFF2-40B4-BE49-F238E27FC236}">
                <a16:creationId xmlns:a16="http://schemas.microsoft.com/office/drawing/2014/main" id="{C67039C9-F8E3-3F41-169A-EC28DADF3D0E}"/>
              </a:ext>
            </a:extLst>
          </p:cNvPr>
          <p:cNvPicPr>
            <a:picLocks noChangeAspect="1"/>
          </p:cNvPicPr>
          <p:nvPr/>
        </p:nvPicPr>
        <p:blipFill>
          <a:blip r:embed="rId3" cstate="screen">
            <a:alphaModFix amt="25000"/>
            <a:extLst>
              <a:ext uri="{28A0092B-C50C-407E-A947-70E740481C1C}">
                <a14:useLocalDpi xmlns:a14="http://schemas.microsoft.com/office/drawing/2010/main"/>
              </a:ext>
            </a:extLst>
          </a:blip>
          <a:stretch>
            <a:fillRect/>
          </a:stretch>
        </p:blipFill>
        <p:spPr>
          <a:xfrm rot="5738836">
            <a:off x="465648" y="-366596"/>
            <a:ext cx="7524750" cy="7435673"/>
          </a:xfrm>
          <a:prstGeom prst="rect">
            <a:avLst/>
          </a:prstGeom>
        </p:spPr>
      </p:pic>
      <p:pic>
        <p:nvPicPr>
          <p:cNvPr id="26" name="Picture 25" descr="A screen shot of a phone&#10;&#10;Description automatically generated">
            <a:extLst>
              <a:ext uri="{FF2B5EF4-FFF2-40B4-BE49-F238E27FC236}">
                <a16:creationId xmlns:a16="http://schemas.microsoft.com/office/drawing/2014/main" id="{3B564CC1-8453-8858-439C-0BCFCD7891A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8949" t="-3986" r="-10287"/>
          <a:stretch/>
        </p:blipFill>
        <p:spPr>
          <a:xfrm>
            <a:off x="2603450" y="783682"/>
            <a:ext cx="3433639" cy="4138362"/>
          </a:xfrm>
          <a:prstGeom prst="rect">
            <a:avLst/>
          </a:prstGeom>
        </p:spPr>
      </p:pic>
      <p:sp>
        <p:nvSpPr>
          <p:cNvPr id="17" name="Title 19">
            <a:extLst>
              <a:ext uri="{FF2B5EF4-FFF2-40B4-BE49-F238E27FC236}">
                <a16:creationId xmlns:a16="http://schemas.microsoft.com/office/drawing/2014/main" id="{7550CB7E-BEF0-1727-C21B-2B05961C84F8}"/>
              </a:ext>
            </a:extLst>
          </p:cNvPr>
          <p:cNvSpPr>
            <a:spLocks noGrp="1"/>
          </p:cNvSpPr>
          <p:nvPr>
            <p:ph type="title"/>
          </p:nvPr>
        </p:nvSpPr>
        <p:spPr>
          <a:xfrm>
            <a:off x="391825" y="298622"/>
            <a:ext cx="3260361" cy="430887"/>
          </a:xfrm>
        </p:spPr>
        <p:txBody>
          <a:bodyPr wrap="square" lIns="0" tIns="0" rIns="0" bIns="0" anchor="t">
            <a:spAutoFit/>
          </a:bodyPr>
          <a:lstStyle/>
          <a:p>
            <a:r>
              <a:rPr lang="en-US" dirty="0">
                <a:ea typeface="Open Sans"/>
                <a:cs typeface="Open Sans"/>
              </a:rPr>
              <a:t>Smishing Examples</a:t>
            </a:r>
            <a:endParaRPr lang="en-US" dirty="0"/>
          </a:p>
        </p:txBody>
      </p:sp>
      <p:grpSp>
        <p:nvGrpSpPr>
          <p:cNvPr id="25" name="Group 24">
            <a:extLst>
              <a:ext uri="{FF2B5EF4-FFF2-40B4-BE49-F238E27FC236}">
                <a16:creationId xmlns:a16="http://schemas.microsoft.com/office/drawing/2014/main" id="{B8BA9B86-A62B-9A2C-6C2A-65C47C164F29}"/>
              </a:ext>
            </a:extLst>
          </p:cNvPr>
          <p:cNvGrpSpPr/>
          <p:nvPr/>
        </p:nvGrpSpPr>
        <p:grpSpPr>
          <a:xfrm>
            <a:off x="524784" y="2062221"/>
            <a:ext cx="2292627" cy="1275252"/>
            <a:chOff x="3650973" y="2373647"/>
            <a:chExt cx="2292627" cy="1275252"/>
          </a:xfrm>
        </p:grpSpPr>
        <p:sp>
          <p:nvSpPr>
            <p:cNvPr id="29" name="Rounded Rectangle 20">
              <a:extLst>
                <a:ext uri="{FF2B5EF4-FFF2-40B4-BE49-F238E27FC236}">
                  <a16:creationId xmlns:a16="http://schemas.microsoft.com/office/drawing/2014/main" id="{CCFD4E22-C9C5-574E-154F-044C0AD63E5F}"/>
                </a:ext>
              </a:extLst>
            </p:cNvPr>
            <p:cNvSpPr/>
            <p:nvPr/>
          </p:nvSpPr>
          <p:spPr>
            <a:xfrm>
              <a:off x="3650973" y="2373647"/>
              <a:ext cx="2292627" cy="1012283"/>
            </a:xfrm>
            <a:prstGeom prst="roundRect">
              <a:avLst>
                <a:gd name="adj" fmla="val 933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riangle 21">
              <a:extLst>
                <a:ext uri="{FF2B5EF4-FFF2-40B4-BE49-F238E27FC236}">
                  <a16:creationId xmlns:a16="http://schemas.microsoft.com/office/drawing/2014/main" id="{AC8028E3-9351-127D-476D-7317B83C8DBA}"/>
                </a:ext>
              </a:extLst>
            </p:cNvPr>
            <p:cNvSpPr/>
            <p:nvPr/>
          </p:nvSpPr>
          <p:spPr>
            <a:xfrm rot="8633220">
              <a:off x="5544591" y="3265316"/>
              <a:ext cx="204403" cy="38358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a:extLst>
              <a:ext uri="{FF2B5EF4-FFF2-40B4-BE49-F238E27FC236}">
                <a16:creationId xmlns:a16="http://schemas.microsoft.com/office/drawing/2014/main" id="{10A6DF0D-C5DA-9AEC-AE9F-2A5FB48A1E7A}"/>
              </a:ext>
            </a:extLst>
          </p:cNvPr>
          <p:cNvGrpSpPr/>
          <p:nvPr/>
        </p:nvGrpSpPr>
        <p:grpSpPr>
          <a:xfrm>
            <a:off x="5812399" y="2832661"/>
            <a:ext cx="2697085" cy="1405659"/>
            <a:chOff x="6394171" y="2335704"/>
            <a:chExt cx="2697085" cy="1405659"/>
          </a:xfrm>
        </p:grpSpPr>
        <p:sp>
          <p:nvSpPr>
            <p:cNvPr id="32" name="Rounded Rectangle 15">
              <a:extLst>
                <a:ext uri="{FF2B5EF4-FFF2-40B4-BE49-F238E27FC236}">
                  <a16:creationId xmlns:a16="http://schemas.microsoft.com/office/drawing/2014/main" id="{BA65C013-6F6F-66C9-3D5F-E9F04CC29FB9}"/>
                </a:ext>
              </a:extLst>
            </p:cNvPr>
            <p:cNvSpPr/>
            <p:nvPr/>
          </p:nvSpPr>
          <p:spPr>
            <a:xfrm flipH="1">
              <a:off x="6394171" y="2335704"/>
              <a:ext cx="2697085" cy="1103235"/>
            </a:xfrm>
            <a:prstGeom prst="roundRect">
              <a:avLst>
                <a:gd name="adj" fmla="val 933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riangle 27">
              <a:extLst>
                <a:ext uri="{FF2B5EF4-FFF2-40B4-BE49-F238E27FC236}">
                  <a16:creationId xmlns:a16="http://schemas.microsoft.com/office/drawing/2014/main" id="{D9C4034A-8866-E4C1-3214-62C8DAF3A4D3}"/>
                </a:ext>
              </a:extLst>
            </p:cNvPr>
            <p:cNvSpPr/>
            <p:nvPr/>
          </p:nvSpPr>
          <p:spPr>
            <a:xfrm rot="12939710" flipH="1">
              <a:off x="6557754" y="3332280"/>
              <a:ext cx="200953" cy="40908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 name="Group 10">
            <a:extLst>
              <a:ext uri="{FF2B5EF4-FFF2-40B4-BE49-F238E27FC236}">
                <a16:creationId xmlns:a16="http://schemas.microsoft.com/office/drawing/2014/main" id="{DD8EA5C4-B6B9-247A-1963-E4322AF8C49F}"/>
              </a:ext>
            </a:extLst>
          </p:cNvPr>
          <p:cNvGrpSpPr/>
          <p:nvPr/>
        </p:nvGrpSpPr>
        <p:grpSpPr>
          <a:xfrm>
            <a:off x="5759395" y="1016274"/>
            <a:ext cx="2489849" cy="1385612"/>
            <a:chOff x="4222378" y="1248187"/>
            <a:chExt cx="2489849" cy="1385612"/>
          </a:xfrm>
        </p:grpSpPr>
        <p:sp>
          <p:nvSpPr>
            <p:cNvPr id="13" name="Rounded Rectangle 7">
              <a:extLst>
                <a:ext uri="{FF2B5EF4-FFF2-40B4-BE49-F238E27FC236}">
                  <a16:creationId xmlns:a16="http://schemas.microsoft.com/office/drawing/2014/main" id="{5BFFBCF1-BE94-C42A-A868-7AB3AE8BD405}"/>
                </a:ext>
              </a:extLst>
            </p:cNvPr>
            <p:cNvSpPr/>
            <p:nvPr/>
          </p:nvSpPr>
          <p:spPr>
            <a:xfrm>
              <a:off x="4222378" y="1248187"/>
              <a:ext cx="2489849" cy="1031187"/>
            </a:xfrm>
            <a:prstGeom prst="roundRect">
              <a:avLst>
                <a:gd name="adj" fmla="val 933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riangle 21">
              <a:extLst>
                <a:ext uri="{FF2B5EF4-FFF2-40B4-BE49-F238E27FC236}">
                  <a16:creationId xmlns:a16="http://schemas.microsoft.com/office/drawing/2014/main" id="{9F61605A-A497-1352-03C5-1CC25A978F3D}"/>
                </a:ext>
              </a:extLst>
            </p:cNvPr>
            <p:cNvSpPr/>
            <p:nvPr/>
          </p:nvSpPr>
          <p:spPr>
            <a:xfrm rot="12669595" flipH="1">
              <a:off x="4390605" y="2172431"/>
              <a:ext cx="226637" cy="46136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8" name="Rectangle 27">
            <a:extLst>
              <a:ext uri="{FF2B5EF4-FFF2-40B4-BE49-F238E27FC236}">
                <a16:creationId xmlns:a16="http://schemas.microsoft.com/office/drawing/2014/main" id="{D7721FAD-D1B8-CECA-BF54-916B93A7CF14}"/>
              </a:ext>
            </a:extLst>
          </p:cNvPr>
          <p:cNvSpPr/>
          <p:nvPr/>
        </p:nvSpPr>
        <p:spPr>
          <a:xfrm>
            <a:off x="3049325" y="1710773"/>
            <a:ext cx="2325756" cy="119269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5" name="Group 34">
            <a:extLst>
              <a:ext uri="{FF2B5EF4-FFF2-40B4-BE49-F238E27FC236}">
                <a16:creationId xmlns:a16="http://schemas.microsoft.com/office/drawing/2014/main" id="{A35D851F-22F1-1BBB-C2CB-26168DC86A92}"/>
              </a:ext>
            </a:extLst>
          </p:cNvPr>
          <p:cNvGrpSpPr/>
          <p:nvPr/>
        </p:nvGrpSpPr>
        <p:grpSpPr>
          <a:xfrm>
            <a:off x="3044259" y="1786142"/>
            <a:ext cx="2489849" cy="1806025"/>
            <a:chOff x="3679038" y="1029526"/>
            <a:chExt cx="2489849" cy="1806025"/>
          </a:xfrm>
        </p:grpSpPr>
        <p:sp>
          <p:nvSpPr>
            <p:cNvPr id="37" name="Rounded Rectangle 7">
              <a:extLst>
                <a:ext uri="{FF2B5EF4-FFF2-40B4-BE49-F238E27FC236}">
                  <a16:creationId xmlns:a16="http://schemas.microsoft.com/office/drawing/2014/main" id="{B67B6527-8C9B-BA0B-1319-E5B0E0A7FA20}"/>
                </a:ext>
              </a:extLst>
            </p:cNvPr>
            <p:cNvSpPr/>
            <p:nvPr/>
          </p:nvSpPr>
          <p:spPr>
            <a:xfrm>
              <a:off x="3679038" y="1029526"/>
              <a:ext cx="2489849" cy="1528144"/>
            </a:xfrm>
            <a:prstGeom prst="roundRect">
              <a:avLst>
                <a:gd name="adj" fmla="val 9334"/>
              </a:avLst>
            </a:prstGeom>
            <a:solidFill>
              <a:srgbClr val="00A2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riangle 21">
              <a:extLst>
                <a:ext uri="{FF2B5EF4-FFF2-40B4-BE49-F238E27FC236}">
                  <a16:creationId xmlns:a16="http://schemas.microsoft.com/office/drawing/2014/main" id="{1492C9C9-7E5A-7332-EFEC-23B5E74691ED}"/>
                </a:ext>
              </a:extLst>
            </p:cNvPr>
            <p:cNvSpPr/>
            <p:nvPr/>
          </p:nvSpPr>
          <p:spPr>
            <a:xfrm rot="8633220" flipH="1">
              <a:off x="5774431" y="2451900"/>
              <a:ext cx="192066" cy="383651"/>
            </a:xfrm>
            <a:prstGeom prst="triangle">
              <a:avLst/>
            </a:prstGeom>
            <a:solidFill>
              <a:srgbClr val="00A2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0" name="TextBox 39">
            <a:extLst>
              <a:ext uri="{FF2B5EF4-FFF2-40B4-BE49-F238E27FC236}">
                <a16:creationId xmlns:a16="http://schemas.microsoft.com/office/drawing/2014/main" id="{8D849471-128A-23B8-6B3E-55FC4471F0AB}"/>
              </a:ext>
            </a:extLst>
          </p:cNvPr>
          <p:cNvSpPr txBox="1"/>
          <p:nvPr/>
        </p:nvSpPr>
        <p:spPr>
          <a:xfrm>
            <a:off x="3118076" y="1847614"/>
            <a:ext cx="2363023" cy="1384995"/>
          </a:xfrm>
          <a:prstGeom prst="rect">
            <a:avLst/>
          </a:prstGeom>
          <a:noFill/>
        </p:spPr>
        <p:txBody>
          <a:bodyPr wrap="square" lIns="91440" tIns="45720" rIns="91440" bIns="45720" rtlCol="0" anchor="t">
            <a:spAutoFit/>
          </a:bodyPr>
          <a:lstStyle/>
          <a:p>
            <a:r>
              <a:rPr lang="en-US" sz="1400" dirty="0">
                <a:latin typeface="+mj-lt"/>
              </a:rPr>
              <a:t>Amazon: Congratulations. You came 1st in today's Amazon Fitness Watch Raffle! Click the link to arrange delivery:</a:t>
            </a:r>
            <a:br>
              <a:rPr lang="en-US" sz="1400" dirty="0">
                <a:latin typeface="+mj-lt"/>
              </a:rPr>
            </a:br>
            <a:r>
              <a:rPr lang="en-US" sz="1400" u="sng" dirty="0">
                <a:solidFill>
                  <a:schemeClr val="tx2"/>
                </a:solidFill>
                <a:latin typeface="+mj-lt"/>
              </a:rPr>
              <a:t>g3gibhggela;bu8GdYsPhgal360gw</a:t>
            </a:r>
          </a:p>
        </p:txBody>
      </p:sp>
      <p:sp>
        <p:nvSpPr>
          <p:cNvPr id="41" name="TextBox 40">
            <a:extLst>
              <a:ext uri="{FF2B5EF4-FFF2-40B4-BE49-F238E27FC236}">
                <a16:creationId xmlns:a16="http://schemas.microsoft.com/office/drawing/2014/main" id="{8D479E9D-09AE-B7A0-91AE-ED1EFD1C6C44}"/>
              </a:ext>
            </a:extLst>
          </p:cNvPr>
          <p:cNvSpPr txBox="1"/>
          <p:nvPr/>
        </p:nvSpPr>
        <p:spPr>
          <a:xfrm>
            <a:off x="611294" y="2112840"/>
            <a:ext cx="2199492" cy="954107"/>
          </a:xfrm>
          <a:prstGeom prst="rect">
            <a:avLst/>
          </a:prstGeom>
          <a:noFill/>
        </p:spPr>
        <p:txBody>
          <a:bodyPr wrap="square" lIns="91440" tIns="45720" rIns="91440" bIns="45720" rtlCol="0" anchor="t">
            <a:spAutoFit/>
          </a:bodyPr>
          <a:lstStyle/>
          <a:p>
            <a:r>
              <a:rPr lang="en-US" sz="1400" dirty="0">
                <a:latin typeface="+mj-lt"/>
              </a:rPr>
              <a:t>I found this old pic of us! What year was this? </a:t>
            </a:r>
            <a:r>
              <a:rPr lang="en-US" sz="1400" u="sng" dirty="0">
                <a:solidFill>
                  <a:schemeClr val="tx2"/>
                </a:solidFill>
                <a:latin typeface="+mj-lt"/>
              </a:rPr>
              <a:t>http://tinyurl.com/84692tjk</a:t>
            </a:r>
          </a:p>
        </p:txBody>
      </p:sp>
      <p:sp>
        <p:nvSpPr>
          <p:cNvPr id="44" name="TextBox 43">
            <a:extLst>
              <a:ext uri="{FF2B5EF4-FFF2-40B4-BE49-F238E27FC236}">
                <a16:creationId xmlns:a16="http://schemas.microsoft.com/office/drawing/2014/main" id="{325D3E62-C0D0-042E-0E02-CDF613ADF0A5}"/>
              </a:ext>
            </a:extLst>
          </p:cNvPr>
          <p:cNvSpPr txBox="1"/>
          <p:nvPr/>
        </p:nvSpPr>
        <p:spPr>
          <a:xfrm>
            <a:off x="5859153" y="2910933"/>
            <a:ext cx="2609645" cy="954107"/>
          </a:xfrm>
          <a:prstGeom prst="rect">
            <a:avLst/>
          </a:prstGeom>
          <a:noFill/>
        </p:spPr>
        <p:txBody>
          <a:bodyPr wrap="square" lIns="91440" tIns="45720" rIns="91440" bIns="45720" rtlCol="0" anchor="t">
            <a:spAutoFit/>
          </a:bodyPr>
          <a:lstStyle/>
          <a:p>
            <a:r>
              <a:rPr lang="en-US" sz="1400" dirty="0">
                <a:latin typeface="+mj-lt"/>
              </a:rPr>
              <a:t>Unusual activity detected in your online banking. Please log in at </a:t>
            </a:r>
            <a:r>
              <a:rPr lang="en-US" sz="1400" u="sng" dirty="0">
                <a:solidFill>
                  <a:schemeClr val="tx2"/>
                </a:solidFill>
                <a:latin typeface="+mj-lt"/>
                <a:hlinkClick r:id="rId5">
                  <a:extLst>
                    <a:ext uri="{A12FA001-AC4F-418D-AE19-62706E023703}">
                      <ahyp:hlinkClr xmlns:ahyp="http://schemas.microsoft.com/office/drawing/2018/hyperlinkcolor" val="tx"/>
                    </a:ext>
                  </a:extLst>
                </a:hlinkClick>
              </a:rPr>
              <a:t>http://bit.do/dg2Q</a:t>
            </a:r>
            <a:r>
              <a:rPr lang="en-US" sz="1400" dirty="0">
                <a:latin typeface="+mj-lt"/>
              </a:rPr>
              <a:t> to secure your account.</a:t>
            </a:r>
            <a:endParaRPr lang="en-US" sz="1400" u="sng" dirty="0">
              <a:solidFill>
                <a:schemeClr val="tx2"/>
              </a:solidFill>
              <a:latin typeface="+mj-lt"/>
            </a:endParaRPr>
          </a:p>
        </p:txBody>
      </p:sp>
      <p:sp>
        <p:nvSpPr>
          <p:cNvPr id="45" name="TextBox 44">
            <a:extLst>
              <a:ext uri="{FF2B5EF4-FFF2-40B4-BE49-F238E27FC236}">
                <a16:creationId xmlns:a16="http://schemas.microsoft.com/office/drawing/2014/main" id="{DD0C3FE6-3C7A-910D-BF50-1E934D6F08BA}"/>
              </a:ext>
            </a:extLst>
          </p:cNvPr>
          <p:cNvSpPr txBox="1"/>
          <p:nvPr/>
        </p:nvSpPr>
        <p:spPr>
          <a:xfrm>
            <a:off x="5786830" y="1064495"/>
            <a:ext cx="2444095" cy="954107"/>
          </a:xfrm>
          <a:prstGeom prst="rect">
            <a:avLst/>
          </a:prstGeom>
          <a:noFill/>
        </p:spPr>
        <p:txBody>
          <a:bodyPr wrap="square" lIns="91440" tIns="45720" rIns="91440" bIns="45720" rtlCol="0" anchor="t">
            <a:spAutoFit/>
          </a:bodyPr>
          <a:lstStyle/>
          <a:p>
            <a:r>
              <a:rPr lang="en-US" sz="1400" dirty="0">
                <a:latin typeface="+mj-lt"/>
              </a:rPr>
              <a:t>Google Security: Changes were recently made to your Google account. </a:t>
            </a:r>
            <a:r>
              <a:rPr lang="en-US" sz="1400" u="sng" dirty="0">
                <a:solidFill>
                  <a:schemeClr val="tx2"/>
                </a:solidFill>
                <a:latin typeface="+mj-lt"/>
              </a:rPr>
              <a:t>Log in</a:t>
            </a:r>
            <a:r>
              <a:rPr lang="en-US" sz="1400" dirty="0">
                <a:latin typeface="+mj-lt"/>
              </a:rPr>
              <a:t> to configure your settings.</a:t>
            </a:r>
          </a:p>
        </p:txBody>
      </p:sp>
    </p:spTree>
    <p:extLst>
      <p:ext uri="{BB962C8B-B14F-4D97-AF65-F5344CB8AC3E}">
        <p14:creationId xmlns:p14="http://schemas.microsoft.com/office/powerpoint/2010/main" val="15613653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13">
            <a:extLst>
              <a:ext uri="{FF2B5EF4-FFF2-40B4-BE49-F238E27FC236}">
                <a16:creationId xmlns:a16="http://schemas.microsoft.com/office/drawing/2014/main" id="{AA5CA034-DFB6-F78F-507E-CE44E1C0DF04}"/>
              </a:ext>
            </a:extLst>
          </p:cNvPr>
          <p:cNvSpPr>
            <a:spLocks noGrp="1"/>
          </p:cNvSpPr>
          <p:nvPr>
            <p:ph type="body" sz="quarter" idx="10"/>
          </p:nvPr>
        </p:nvSpPr>
        <p:spPr/>
        <p:txBody>
          <a:bodyPr lIns="0" tIns="0" rIns="0" bIns="0" anchor="t">
            <a:spAutoFit/>
          </a:bodyPr>
          <a:lstStyle/>
          <a:p>
            <a:r>
              <a:rPr lang="en-US" dirty="0">
                <a:solidFill>
                  <a:srgbClr val="FFFFFF"/>
                </a:solidFill>
                <a:cs typeface="Arial"/>
              </a:rPr>
              <a:t>What to do when you suspect a message is phishing</a:t>
            </a:r>
            <a:endParaRPr lang="en-US" dirty="0">
              <a:solidFill>
                <a:srgbClr val="FFFFFF"/>
              </a:solidFill>
            </a:endParaRPr>
          </a:p>
        </p:txBody>
      </p:sp>
      <p:sp>
        <p:nvSpPr>
          <p:cNvPr id="20" name="Title 6">
            <a:extLst>
              <a:ext uri="{FF2B5EF4-FFF2-40B4-BE49-F238E27FC236}">
                <a16:creationId xmlns:a16="http://schemas.microsoft.com/office/drawing/2014/main" id="{B479196B-A160-EDEB-C5CD-DFB4D9068E07}"/>
              </a:ext>
            </a:extLst>
          </p:cNvPr>
          <p:cNvSpPr>
            <a:spLocks noGrp="1"/>
          </p:cNvSpPr>
          <p:nvPr>
            <p:ph type="title"/>
          </p:nvPr>
        </p:nvSpPr>
        <p:spPr>
          <a:xfrm>
            <a:off x="314813" y="223670"/>
            <a:ext cx="3784996" cy="523220"/>
          </a:xfrm>
          <a:prstGeom prst="rect">
            <a:avLst/>
          </a:prstGeom>
          <a:noFill/>
        </p:spPr>
        <p:txBody>
          <a:bodyPr wrap="square" lIns="0" tIns="45720" rIns="91440" bIns="45720" anchor="t">
            <a:spAutoFit/>
          </a:bodyPr>
          <a:lstStyle/>
          <a:p>
            <a:r>
              <a:rPr lang="en-US" dirty="0">
                <a:solidFill>
                  <a:schemeClr val="bg1"/>
                </a:solidFill>
                <a:ea typeface="Open Sans"/>
                <a:cs typeface="Arial"/>
              </a:rPr>
              <a:t>When You Catch a Phish</a:t>
            </a:r>
            <a:endParaRPr lang="en-US" dirty="0">
              <a:solidFill>
                <a:schemeClr val="bg1"/>
              </a:solidFill>
              <a:ea typeface="Open Sans"/>
            </a:endParaRPr>
          </a:p>
        </p:txBody>
      </p:sp>
      <p:sp>
        <p:nvSpPr>
          <p:cNvPr id="22" name="TextBox 21">
            <a:extLst>
              <a:ext uri="{FF2B5EF4-FFF2-40B4-BE49-F238E27FC236}">
                <a16:creationId xmlns:a16="http://schemas.microsoft.com/office/drawing/2014/main" id="{ADED7C42-A1B1-DDFC-3F07-686C9C138C87}"/>
              </a:ext>
            </a:extLst>
          </p:cNvPr>
          <p:cNvSpPr txBox="1"/>
          <p:nvPr/>
        </p:nvSpPr>
        <p:spPr>
          <a:xfrm>
            <a:off x="612821" y="1776400"/>
            <a:ext cx="3187903" cy="3046988"/>
          </a:xfrm>
          <a:prstGeom prst="rect">
            <a:avLst/>
          </a:prstGeom>
          <a:noFill/>
        </p:spPr>
        <p:txBody>
          <a:bodyPr wrap="square" lIns="0" tIns="0" rIns="0" bIns="0" rtlCol="0" anchor="t">
            <a:spAutoFit/>
          </a:bodyPr>
          <a:lstStyle/>
          <a:p>
            <a:pPr marL="285750" indent="-285750">
              <a:spcAft>
                <a:spcPts val="600"/>
              </a:spcAft>
              <a:buFont typeface="Arial" panose="020B0604020202020204" pitchFamily="34" charset="0"/>
              <a:buChar char="•"/>
            </a:pPr>
            <a:r>
              <a:rPr lang="en-US" sz="1400" dirty="0">
                <a:solidFill>
                  <a:srgbClr val="FFFFFF"/>
                </a:solidFill>
                <a:latin typeface="Tw Cen MT" panose="020B0602020104020603" pitchFamily="34" charset="77"/>
              </a:rPr>
              <a:t>Do not click interactive elements in the message</a:t>
            </a:r>
          </a:p>
          <a:p>
            <a:pPr marL="285750" indent="-285750">
              <a:spcAft>
                <a:spcPts val="600"/>
              </a:spcAft>
              <a:buFont typeface="Arial" panose="020B0604020202020204" pitchFamily="34" charset="0"/>
              <a:buChar char="•"/>
            </a:pPr>
            <a:r>
              <a:rPr lang="en-US" sz="1400" dirty="0">
                <a:solidFill>
                  <a:srgbClr val="FFFFFF"/>
                </a:solidFill>
                <a:latin typeface="Tw Cen MT" panose="020B0602020104020603" pitchFamily="34" charset="77"/>
              </a:rPr>
              <a:t>Do not reply to or forward the email</a:t>
            </a:r>
          </a:p>
          <a:p>
            <a:pPr marL="285750" indent="-285750">
              <a:spcAft>
                <a:spcPts val="600"/>
              </a:spcAft>
              <a:buFont typeface="Arial" panose="020B0604020202020204" pitchFamily="34" charset="0"/>
              <a:buChar char="•"/>
            </a:pPr>
            <a:r>
              <a:rPr lang="en-US" sz="1400" dirty="0">
                <a:solidFill>
                  <a:srgbClr val="FFFFFF"/>
                </a:solidFill>
                <a:latin typeface="Tw Cen MT" panose="020B0602020104020603" pitchFamily="34" charset="77"/>
              </a:rPr>
              <a:t>Do not click, open or download attached files</a:t>
            </a:r>
          </a:p>
          <a:p>
            <a:pPr marL="285750" indent="-285750">
              <a:spcAft>
                <a:spcPts val="600"/>
              </a:spcAft>
              <a:buFont typeface="Arial" panose="020B0604020202020204" pitchFamily="34" charset="0"/>
              <a:buChar char="•"/>
            </a:pPr>
            <a:r>
              <a:rPr lang="en-US" sz="1400" dirty="0">
                <a:solidFill>
                  <a:srgbClr val="FFFFFF"/>
                </a:solidFill>
                <a:latin typeface="Tw Cen MT" panose="020B0602020104020603" pitchFamily="34" charset="77"/>
              </a:rPr>
              <a:t>Do not follow the instructions in the message</a:t>
            </a:r>
          </a:p>
          <a:p>
            <a:pPr marL="285750" indent="-285750">
              <a:spcAft>
                <a:spcPts val="600"/>
              </a:spcAft>
              <a:buFont typeface="Arial" panose="020B0604020202020204" pitchFamily="34" charset="0"/>
              <a:buChar char="•"/>
            </a:pPr>
            <a:r>
              <a:rPr lang="en-US" sz="1400" dirty="0">
                <a:solidFill>
                  <a:srgbClr val="FFFFFF"/>
                </a:solidFill>
                <a:latin typeface="Tw Cen MT" panose="020B0602020104020603" pitchFamily="34" charset="77"/>
              </a:rPr>
              <a:t>Notify the purported sender using a new email or alternate method</a:t>
            </a:r>
          </a:p>
          <a:p>
            <a:pPr marL="285750" indent="-285750">
              <a:spcAft>
                <a:spcPts val="600"/>
              </a:spcAft>
              <a:buFont typeface="Arial" panose="020B0604020202020204" pitchFamily="34" charset="0"/>
              <a:buChar char="•"/>
            </a:pPr>
            <a:r>
              <a:rPr lang="en-US" sz="1400" dirty="0">
                <a:solidFill>
                  <a:srgbClr val="FFFFFF"/>
                </a:solidFill>
                <a:latin typeface="Tw Cen MT" panose="020B0602020104020603" pitchFamily="34" charset="77"/>
              </a:rPr>
              <a:t>When authenticity is not established, delete the message immediately</a:t>
            </a:r>
          </a:p>
          <a:p>
            <a:pPr marL="285750" indent="-285750">
              <a:spcAft>
                <a:spcPts val="600"/>
              </a:spcAft>
              <a:buFont typeface="Arial" panose="020B0604020202020204" pitchFamily="34" charset="0"/>
              <a:buChar char="•"/>
            </a:pPr>
            <a:endParaRPr lang="en-US" sz="1400" dirty="0">
              <a:solidFill>
                <a:srgbClr val="FFFFFF"/>
              </a:solidFill>
              <a:latin typeface="Tw Cen MT" panose="020B0602020104020603" pitchFamily="34" charset="77"/>
            </a:endParaRPr>
          </a:p>
        </p:txBody>
      </p:sp>
      <p:pic>
        <p:nvPicPr>
          <p:cNvPr id="23" name="Graphic 22" descr="Suburban scene outline">
            <a:extLst>
              <a:ext uri="{FF2B5EF4-FFF2-40B4-BE49-F238E27FC236}">
                <a16:creationId xmlns:a16="http://schemas.microsoft.com/office/drawing/2014/main" id="{83F9A79D-D7CC-3830-341A-141F6F6692CA}"/>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644082" y="2611590"/>
            <a:ext cx="583773" cy="551424"/>
          </a:xfrm>
          <a:prstGeom prst="rect">
            <a:avLst/>
          </a:prstGeom>
        </p:spPr>
      </p:pic>
      <p:pic>
        <p:nvPicPr>
          <p:cNvPr id="24" name="Graphic 23" descr="Modern architecture outline">
            <a:extLst>
              <a:ext uri="{FF2B5EF4-FFF2-40B4-BE49-F238E27FC236}">
                <a16:creationId xmlns:a16="http://schemas.microsoft.com/office/drawing/2014/main" id="{A058EC3A-19EF-3C5E-C799-057350156835}"/>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644082" y="1163994"/>
            <a:ext cx="583773" cy="551424"/>
          </a:xfrm>
          <a:prstGeom prst="rect">
            <a:avLst/>
          </a:prstGeom>
        </p:spPr>
      </p:pic>
      <p:sp>
        <p:nvSpPr>
          <p:cNvPr id="25" name="TextBox 24">
            <a:extLst>
              <a:ext uri="{FF2B5EF4-FFF2-40B4-BE49-F238E27FC236}">
                <a16:creationId xmlns:a16="http://schemas.microsoft.com/office/drawing/2014/main" id="{CA0ED49F-A8E3-F07B-71C2-E040FC3E658A}"/>
              </a:ext>
            </a:extLst>
          </p:cNvPr>
          <p:cNvSpPr txBox="1"/>
          <p:nvPr/>
        </p:nvSpPr>
        <p:spPr>
          <a:xfrm>
            <a:off x="5263425" y="1275816"/>
            <a:ext cx="1519036" cy="327782"/>
          </a:xfrm>
          <a:prstGeom prst="rect">
            <a:avLst/>
          </a:prstGeom>
          <a:noFill/>
        </p:spPr>
        <p:txBody>
          <a:bodyPr rot="0" spcFirstLastPara="0" vertOverflow="overflow" horzOverflow="overflow" vert="horz" wrap="square" lIns="91440" tIns="22860" rIns="22860" bIns="27432" numCol="1" spcCol="0" rtlCol="0" fromWordArt="0" anchor="ctr" anchorCtr="0" forceAA="0" compatLnSpc="1">
            <a:prstTxWarp prst="textNoShape">
              <a:avLst/>
            </a:prstTxWarp>
            <a:spAutoFit/>
          </a:bodyPr>
          <a:lstStyle/>
          <a:p>
            <a:r>
              <a:rPr lang="en-US" sz="1800" b="1" dirty="0">
                <a:solidFill>
                  <a:schemeClr val="accent5"/>
                </a:solidFill>
                <a:latin typeface="+mj-lt"/>
              </a:rPr>
              <a:t>At Work</a:t>
            </a:r>
          </a:p>
        </p:txBody>
      </p:sp>
      <p:sp>
        <p:nvSpPr>
          <p:cNvPr id="26" name="TextBox 25">
            <a:extLst>
              <a:ext uri="{FF2B5EF4-FFF2-40B4-BE49-F238E27FC236}">
                <a16:creationId xmlns:a16="http://schemas.microsoft.com/office/drawing/2014/main" id="{A1D79FFF-972D-5600-B97E-2D0F813AA52A}"/>
              </a:ext>
            </a:extLst>
          </p:cNvPr>
          <p:cNvSpPr txBox="1"/>
          <p:nvPr/>
        </p:nvSpPr>
        <p:spPr>
          <a:xfrm>
            <a:off x="5286356" y="2747791"/>
            <a:ext cx="1481679" cy="327782"/>
          </a:xfrm>
          <a:prstGeom prst="rect">
            <a:avLst/>
          </a:prstGeom>
          <a:noFill/>
        </p:spPr>
        <p:txBody>
          <a:bodyPr rot="0" spcFirstLastPara="0" vertOverflow="overflow" horzOverflow="overflow" vert="horz" wrap="square" lIns="91440" tIns="22860" rIns="22860" bIns="27432" numCol="1" spcCol="0" rtlCol="0" fromWordArt="0" anchor="ctr" anchorCtr="0" forceAA="0" compatLnSpc="1">
            <a:prstTxWarp prst="textNoShape">
              <a:avLst/>
            </a:prstTxWarp>
            <a:spAutoFit/>
          </a:bodyPr>
          <a:lstStyle/>
          <a:p>
            <a:r>
              <a:rPr lang="en-US" sz="1800" b="1" dirty="0">
                <a:solidFill>
                  <a:schemeClr val="accent5"/>
                </a:solidFill>
                <a:latin typeface="+mj-lt"/>
              </a:rPr>
              <a:t>At Home</a:t>
            </a:r>
          </a:p>
        </p:txBody>
      </p:sp>
      <p:pic>
        <p:nvPicPr>
          <p:cNvPr id="27" name="Graphic 26" descr="Globe outline">
            <a:extLst>
              <a:ext uri="{FF2B5EF4-FFF2-40B4-BE49-F238E27FC236}">
                <a16:creationId xmlns:a16="http://schemas.microsoft.com/office/drawing/2014/main" id="{77EC6F0B-ED70-E0E1-13E2-F02318E27AA7}"/>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78806" y="1210332"/>
            <a:ext cx="491097" cy="458748"/>
          </a:xfrm>
          <a:prstGeom prst="rect">
            <a:avLst/>
          </a:prstGeom>
        </p:spPr>
      </p:pic>
      <p:sp>
        <p:nvSpPr>
          <p:cNvPr id="28" name="TextBox 27">
            <a:extLst>
              <a:ext uri="{FF2B5EF4-FFF2-40B4-BE49-F238E27FC236}">
                <a16:creationId xmlns:a16="http://schemas.microsoft.com/office/drawing/2014/main" id="{0F0D45D8-1112-6253-0051-7F33AA72DC4D}"/>
              </a:ext>
            </a:extLst>
          </p:cNvPr>
          <p:cNvSpPr txBox="1"/>
          <p:nvPr/>
        </p:nvSpPr>
        <p:spPr>
          <a:xfrm>
            <a:off x="999438" y="1289409"/>
            <a:ext cx="1425709" cy="332399"/>
          </a:xfrm>
          <a:prstGeom prst="rect">
            <a:avLst/>
          </a:prstGeom>
          <a:noFill/>
        </p:spPr>
        <p:txBody>
          <a:bodyPr rot="0" spcFirstLastPara="0" vertOverflow="overflow" horzOverflow="overflow" vert="horz" wrap="square" lIns="91440" tIns="27432" rIns="27432" bIns="27432" numCol="1" spcCol="0" rtlCol="0" fromWordArt="0" anchor="ctr" anchorCtr="0" forceAA="0" compatLnSpc="1">
            <a:prstTxWarp prst="textNoShape">
              <a:avLst/>
            </a:prstTxWarp>
            <a:spAutoFit/>
          </a:bodyPr>
          <a:lstStyle/>
          <a:p>
            <a:r>
              <a:rPr lang="en-US" sz="1800" b="1" dirty="0">
                <a:solidFill>
                  <a:schemeClr val="accent5"/>
                </a:solidFill>
                <a:latin typeface="+mj-lt"/>
              </a:rPr>
              <a:t>Anywhere</a:t>
            </a:r>
            <a:endParaRPr lang="en-US" sz="1800" b="1" dirty="0">
              <a:solidFill>
                <a:schemeClr val="accent5"/>
              </a:solidFill>
              <a:latin typeface="Tw Cen MT"/>
            </a:endParaRPr>
          </a:p>
        </p:txBody>
      </p:sp>
      <p:sp>
        <p:nvSpPr>
          <p:cNvPr id="31" name="TextBox 30">
            <a:extLst>
              <a:ext uri="{FF2B5EF4-FFF2-40B4-BE49-F238E27FC236}">
                <a16:creationId xmlns:a16="http://schemas.microsoft.com/office/drawing/2014/main" id="{BBDFD855-C3FE-5153-CDC4-71CAD2F26FB2}"/>
              </a:ext>
            </a:extLst>
          </p:cNvPr>
          <p:cNvSpPr txBox="1"/>
          <p:nvPr/>
        </p:nvSpPr>
        <p:spPr>
          <a:xfrm>
            <a:off x="4752229" y="3181350"/>
            <a:ext cx="3596641" cy="938719"/>
          </a:xfrm>
          <a:prstGeom prst="rect">
            <a:avLst/>
          </a:prstGeom>
          <a:noFill/>
        </p:spPr>
        <p:txBody>
          <a:bodyPr wrap="square" lIns="0" tIns="0" rIns="0" bIns="0" rtlCol="0" anchor="t">
            <a:spAutoFit/>
          </a:bodyPr>
          <a:lstStyle/>
          <a:p>
            <a:pPr marL="285750" indent="-285750">
              <a:spcAft>
                <a:spcPts val="600"/>
              </a:spcAft>
              <a:buFont typeface="Arial" panose="020B0604020202020204" pitchFamily="34" charset="0"/>
              <a:buChar char="•"/>
            </a:pPr>
            <a:r>
              <a:rPr lang="en-US" sz="1400" dirty="0">
                <a:solidFill>
                  <a:srgbClr val="FFFFFF"/>
                </a:solidFill>
                <a:latin typeface="Tw Cen MT" panose="020B0602020104020603" pitchFamily="34" charset="77"/>
              </a:rPr>
              <a:t>Report the message to the purported sender and, if possible, the email provider</a:t>
            </a:r>
          </a:p>
          <a:p>
            <a:pPr marL="285750" indent="-285750" algn="l">
              <a:spcAft>
                <a:spcPts val="600"/>
              </a:spcAft>
              <a:buFont typeface="Arial" panose="020B0604020202020204" pitchFamily="34" charset="0"/>
              <a:buChar char="•"/>
            </a:pPr>
            <a:r>
              <a:rPr lang="en-US" sz="1400" dirty="0">
                <a:solidFill>
                  <a:srgbClr val="FFFFFF"/>
                </a:solidFill>
                <a:latin typeface="Tw Cen MT" panose="020B0602020104020603" pitchFamily="34" charset="77"/>
              </a:rPr>
              <a:t>Block the sender’s email address or phone number</a:t>
            </a:r>
            <a:endParaRPr lang="en-US" sz="1200" dirty="0">
              <a:solidFill>
                <a:srgbClr val="FFFFFF"/>
              </a:solidFill>
              <a:latin typeface="Tw Cen MT" panose="020B0602020104020603" pitchFamily="34" charset="77"/>
            </a:endParaRPr>
          </a:p>
        </p:txBody>
      </p:sp>
      <p:sp>
        <p:nvSpPr>
          <p:cNvPr id="32" name="TextBox 31">
            <a:extLst>
              <a:ext uri="{FF2B5EF4-FFF2-40B4-BE49-F238E27FC236}">
                <a16:creationId xmlns:a16="http://schemas.microsoft.com/office/drawing/2014/main" id="{17C632F5-F021-CBC6-9F44-08F593D6780E}"/>
              </a:ext>
            </a:extLst>
          </p:cNvPr>
          <p:cNvSpPr txBox="1"/>
          <p:nvPr/>
        </p:nvSpPr>
        <p:spPr>
          <a:xfrm>
            <a:off x="4752229" y="1776400"/>
            <a:ext cx="3644348" cy="723275"/>
          </a:xfrm>
          <a:prstGeom prst="rect">
            <a:avLst/>
          </a:prstGeom>
          <a:noFill/>
        </p:spPr>
        <p:txBody>
          <a:bodyPr wrap="square" lIns="0" tIns="0" rIns="0" bIns="0" rtlCol="0" anchor="t">
            <a:spAutoFit/>
          </a:bodyPr>
          <a:lstStyle/>
          <a:p>
            <a:pPr>
              <a:spcAft>
                <a:spcPts val="600"/>
              </a:spcAft>
            </a:pPr>
            <a:r>
              <a:rPr lang="en-US" sz="1400" dirty="0">
                <a:solidFill>
                  <a:srgbClr val="FFFFFF"/>
                </a:solidFill>
                <a:latin typeface="Tw Cen MT" panose="020B0602020104020603" pitchFamily="34" charset="77"/>
              </a:rPr>
              <a:t>Follow your organization’s policy, which may include reporting it to your technical support team</a:t>
            </a:r>
          </a:p>
          <a:p>
            <a:pPr>
              <a:spcAft>
                <a:spcPts val="600"/>
              </a:spcAft>
            </a:pPr>
            <a:endParaRPr lang="en-US" sz="1400" dirty="0">
              <a:solidFill>
                <a:srgbClr val="FFFFFF"/>
              </a:solidFill>
              <a:latin typeface="Tw Cen MT" panose="020B0602020104020603" pitchFamily="34" charset="77"/>
            </a:endParaRPr>
          </a:p>
        </p:txBody>
      </p:sp>
    </p:spTree>
    <p:extLst>
      <p:ext uri="{BB962C8B-B14F-4D97-AF65-F5344CB8AC3E}">
        <p14:creationId xmlns:p14="http://schemas.microsoft.com/office/powerpoint/2010/main" val="24115772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writing on a computer&#10;&#10;Description automatically generated">
            <a:extLst>
              <a:ext uri="{FF2B5EF4-FFF2-40B4-BE49-F238E27FC236}">
                <a16:creationId xmlns:a16="http://schemas.microsoft.com/office/drawing/2014/main" id="{987E400C-97ED-5F0B-908F-55982732C66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50913" cy="5143500"/>
          </a:xfrm>
          <a:prstGeom prst="rect">
            <a:avLst/>
          </a:prstGeom>
        </p:spPr>
      </p:pic>
      <p:sp>
        <p:nvSpPr>
          <p:cNvPr id="18" name="Rectangle 17">
            <a:extLst>
              <a:ext uri="{FF2B5EF4-FFF2-40B4-BE49-F238E27FC236}">
                <a16:creationId xmlns:a16="http://schemas.microsoft.com/office/drawing/2014/main" id="{6C5DDFDC-D3A1-EA1C-0C31-CCE2070036D1}"/>
              </a:ext>
            </a:extLst>
          </p:cNvPr>
          <p:cNvSpPr/>
          <p:nvPr/>
        </p:nvSpPr>
        <p:spPr>
          <a:xfrm>
            <a:off x="0" y="0"/>
            <a:ext cx="9143999" cy="5143500"/>
          </a:xfrm>
          <a:prstGeom prst="rect">
            <a:avLst/>
          </a:prstGeom>
          <a:gradFill flip="none" rotWithShape="1">
            <a:gsLst>
              <a:gs pos="14000">
                <a:schemeClr val="tx1">
                  <a:alpha val="66162"/>
                </a:schemeClr>
              </a:gs>
              <a:gs pos="70000">
                <a:schemeClr val="accent1">
                  <a:lumMod val="5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w Cen MT" panose="020B0602020104020603" pitchFamily="34" charset="77"/>
            </a:endParaRPr>
          </a:p>
        </p:txBody>
      </p:sp>
      <p:sp>
        <p:nvSpPr>
          <p:cNvPr id="9" name="Footer Placeholder 3">
            <a:extLst>
              <a:ext uri="{FF2B5EF4-FFF2-40B4-BE49-F238E27FC236}">
                <a16:creationId xmlns:a16="http://schemas.microsoft.com/office/drawing/2014/main" id="{29F0D3B4-1E4C-A166-7B4E-9E46E1B7B348}"/>
              </a:ext>
            </a:extLst>
          </p:cNvPr>
          <p:cNvSpPr txBox="1">
            <a:spLocks/>
          </p:cNvSpPr>
          <p:nvPr/>
        </p:nvSpPr>
        <p:spPr>
          <a:xfrm>
            <a:off x="3061985" y="5024312"/>
            <a:ext cx="3020058" cy="92333"/>
          </a:xfrm>
          <a:prstGeom prst="rect">
            <a:avLst/>
          </a:prstGeom>
          <a:noFill/>
        </p:spPr>
        <p:txBody>
          <a:bodyPr vert="horz" wrap="none" lIns="0" tIns="0" rIns="0" bIns="0" rtlCol="0" anchor="ctr">
            <a:spAutoFit/>
          </a:bodyPr>
          <a:lstStyle>
            <a:defPPr>
              <a:defRPr lang="en-US"/>
            </a:defPPr>
            <a:lvl1pPr algn="ctr" defTabSz="685800" rtl="0" eaLnBrk="1" fontAlgn="auto" hangingPunct="1">
              <a:spcBef>
                <a:spcPts val="0"/>
              </a:spcBef>
              <a:spcAft>
                <a:spcPts val="0"/>
              </a:spcAft>
              <a:defRPr sz="600" kern="1200">
                <a:solidFill>
                  <a:schemeClr val="tx1">
                    <a:alpha val="25000"/>
                  </a:schemeClr>
                </a:solidFill>
                <a:latin typeface="+mj-lt"/>
                <a:ea typeface="+mn-ea"/>
                <a:cs typeface="+mn-cs"/>
              </a:defRPr>
            </a:lvl1pPr>
            <a:lvl2pPr marL="342900" indent="1143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2pPr>
            <a:lvl3pPr marL="685800" indent="2286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3pPr>
            <a:lvl4pPr marL="1028700" indent="3429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4pPr>
            <a:lvl5pPr marL="1371600" indent="4572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5pPr>
            <a:lvl6pPr marL="2286000" algn="l" defTabSz="914400" rtl="0" eaLnBrk="1" latinLnBrk="0" hangingPunct="1">
              <a:defRPr sz="1300" kern="1200">
                <a:solidFill>
                  <a:schemeClr val="tx1"/>
                </a:solidFill>
                <a:latin typeface="Rockwell" panose="02060603020205020403" pitchFamily="18" charset="77"/>
                <a:ea typeface="+mn-ea"/>
                <a:cs typeface="+mn-cs"/>
              </a:defRPr>
            </a:lvl6pPr>
            <a:lvl7pPr marL="2743200" algn="l" defTabSz="914400" rtl="0" eaLnBrk="1" latinLnBrk="0" hangingPunct="1">
              <a:defRPr sz="1300" kern="1200">
                <a:solidFill>
                  <a:schemeClr val="tx1"/>
                </a:solidFill>
                <a:latin typeface="Rockwell" panose="02060603020205020403" pitchFamily="18" charset="77"/>
                <a:ea typeface="+mn-ea"/>
                <a:cs typeface="+mn-cs"/>
              </a:defRPr>
            </a:lvl7pPr>
            <a:lvl8pPr marL="3200400" algn="l" defTabSz="914400" rtl="0" eaLnBrk="1" latinLnBrk="0" hangingPunct="1">
              <a:defRPr sz="1300" kern="1200">
                <a:solidFill>
                  <a:schemeClr val="tx1"/>
                </a:solidFill>
                <a:latin typeface="Rockwell" panose="02060603020205020403" pitchFamily="18" charset="77"/>
                <a:ea typeface="+mn-ea"/>
                <a:cs typeface="+mn-cs"/>
              </a:defRPr>
            </a:lvl8pPr>
            <a:lvl9pPr marL="3657600" algn="l" defTabSz="914400" rtl="0" eaLnBrk="1" latinLnBrk="0" hangingPunct="1">
              <a:defRPr sz="1300" kern="1200">
                <a:solidFill>
                  <a:schemeClr val="tx1"/>
                </a:solidFill>
                <a:latin typeface="Rockwell" panose="02060603020205020403" pitchFamily="18" charset="77"/>
                <a:ea typeface="+mn-ea"/>
                <a:cs typeface="+mn-cs"/>
              </a:defRPr>
            </a:lvl9pPr>
          </a:lstStyle>
          <a:p>
            <a:pPr>
              <a:defRPr/>
            </a:pPr>
            <a:r>
              <a:rPr lang="en-US" sz="600" dirty="0">
                <a:solidFill>
                  <a:schemeClr val="bg1">
                    <a:alpha val="32000"/>
                  </a:schemeClr>
                </a:solidFill>
              </a:rPr>
              <a:t>Proprietary and CONFIDENTIAL. Do Not Distribute. © 2024 Optiv Security Inc. All Rights Reserved.</a:t>
            </a:r>
          </a:p>
        </p:txBody>
      </p:sp>
      <p:pic>
        <p:nvPicPr>
          <p:cNvPr id="10" name="Picture 9">
            <a:extLst>
              <a:ext uri="{FF2B5EF4-FFF2-40B4-BE49-F238E27FC236}">
                <a16:creationId xmlns:a16="http://schemas.microsoft.com/office/drawing/2014/main" id="{8B41D8C4-89B9-DD5B-B784-12ACB9D66177}"/>
              </a:ext>
            </a:extLst>
          </p:cNvPr>
          <p:cNvPicPr>
            <a:picLocks noChangeAspect="1"/>
          </p:cNvPicPr>
          <p:nvPr/>
        </p:nvPicPr>
        <p:blipFill>
          <a:blip r:embed="rId4"/>
          <a:stretch>
            <a:fillRect/>
          </a:stretch>
        </p:blipFill>
        <p:spPr>
          <a:xfrm>
            <a:off x="7963833" y="4624427"/>
            <a:ext cx="796154" cy="420624"/>
          </a:xfrm>
          <a:prstGeom prst="rect">
            <a:avLst/>
          </a:prstGeom>
        </p:spPr>
      </p:pic>
      <p:sp>
        <p:nvSpPr>
          <p:cNvPr id="6" name="Subtitle 2">
            <a:extLst>
              <a:ext uri="{FF2B5EF4-FFF2-40B4-BE49-F238E27FC236}">
                <a16:creationId xmlns:a16="http://schemas.microsoft.com/office/drawing/2014/main" id="{2CBB45F9-9702-DE14-7154-31C248D60A4E}"/>
              </a:ext>
            </a:extLst>
          </p:cNvPr>
          <p:cNvSpPr txBox="1">
            <a:spLocks/>
          </p:cNvSpPr>
          <p:nvPr/>
        </p:nvSpPr>
        <p:spPr>
          <a:xfrm>
            <a:off x="410653" y="1899098"/>
            <a:ext cx="4536000" cy="246221"/>
          </a:xfrm>
          <a:prstGeom prst="rect">
            <a:avLst/>
          </a:prstGeom>
        </p:spPr>
        <p:txBody>
          <a:bodyPr lIns="0" tIns="0" rIns="0" bIns="0">
            <a:spAutoFit/>
          </a:bodyPr>
          <a:lstStyle>
            <a:lvl1pPr marL="0" indent="0" algn="l" rtl="0" eaLnBrk="1" fontAlgn="base" hangingPunct="1">
              <a:lnSpc>
                <a:spcPct val="100000"/>
              </a:lnSpc>
              <a:spcBef>
                <a:spcPts val="0"/>
              </a:spcBef>
              <a:spcAft>
                <a:spcPts val="0"/>
              </a:spcAft>
              <a:buFont typeface="Arial" panose="020B0604020202020204" pitchFamily="34" charset="0"/>
              <a:buNone/>
              <a:defRPr sz="1600" b="1" kern="1200">
                <a:solidFill>
                  <a:schemeClr val="accent5"/>
                </a:solidFill>
                <a:latin typeface="+mn-lt"/>
                <a:ea typeface="+mn-ea"/>
                <a:cs typeface="Arial" panose="020B0604020202020204" pitchFamily="34" charset="0"/>
              </a:defRPr>
            </a:lvl1pPr>
            <a:lvl2pPr marL="457166" indent="0" algn="ctr" rtl="0" eaLnBrk="1" fontAlgn="base" hangingPunct="1">
              <a:lnSpc>
                <a:spcPct val="100000"/>
              </a:lnSpc>
              <a:spcBef>
                <a:spcPts val="0"/>
              </a:spcBef>
              <a:spcAft>
                <a:spcPts val="600"/>
              </a:spcAft>
              <a:buFont typeface="Arial" panose="020B0604020202020204" pitchFamily="34" charset="0"/>
              <a:buNone/>
              <a:defRPr sz="2000" kern="1200">
                <a:solidFill>
                  <a:schemeClr val="tx1"/>
                </a:solidFill>
                <a:latin typeface="+mn-lt"/>
                <a:ea typeface="+mn-ea"/>
                <a:cs typeface="Arial" panose="020B0604020202020204" pitchFamily="34" charset="0"/>
              </a:defRPr>
            </a:lvl2pPr>
            <a:lvl3pPr marL="914333" indent="0" algn="ctr" rtl="0" eaLnBrk="1" fontAlgn="base"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Arial" panose="020B0604020202020204" pitchFamily="34" charset="0"/>
              </a:defRPr>
            </a:lvl3pPr>
            <a:lvl4pPr marL="1371498" indent="0" algn="ctr" rtl="0" eaLnBrk="1" fontAlgn="base"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Arial" panose="020B0604020202020204" pitchFamily="34" charset="0"/>
              </a:defRPr>
            </a:lvl4pPr>
            <a:lvl5pPr marL="1828664" indent="0" algn="ctr" rtl="0" eaLnBrk="1" fontAlgn="base"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Arial" panose="020B0604020202020204" pitchFamily="34" charset="0"/>
              </a:defRPr>
            </a:lvl5pPr>
            <a:lvl6pPr marL="2285829" indent="0" algn="ctr" defTabSz="914333"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2995" indent="0" algn="ctr" defTabSz="914333"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160" indent="0" algn="ctr" defTabSz="914333"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326" indent="0" algn="ctr" defTabSz="914333"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914400"/>
            <a:r>
              <a:rPr lang="en-US" dirty="0"/>
              <a:t>Key Behavior #4</a:t>
            </a:r>
          </a:p>
        </p:txBody>
      </p:sp>
      <p:grpSp>
        <p:nvGrpSpPr>
          <p:cNvPr id="8" name="Group 7">
            <a:extLst>
              <a:ext uri="{FF2B5EF4-FFF2-40B4-BE49-F238E27FC236}">
                <a16:creationId xmlns:a16="http://schemas.microsoft.com/office/drawing/2014/main" id="{9AE0446F-1CA3-2D1A-B3AF-096FC9776BA1}"/>
              </a:ext>
            </a:extLst>
          </p:cNvPr>
          <p:cNvGrpSpPr/>
          <p:nvPr/>
        </p:nvGrpSpPr>
        <p:grpSpPr>
          <a:xfrm>
            <a:off x="358775" y="2216412"/>
            <a:ext cx="1960356" cy="1123815"/>
            <a:chOff x="152686" y="1605915"/>
            <a:chExt cx="1960356" cy="1123815"/>
          </a:xfrm>
        </p:grpSpPr>
        <p:sp>
          <p:nvSpPr>
            <p:cNvPr id="11" name="Rectangle 10">
              <a:extLst>
                <a:ext uri="{FF2B5EF4-FFF2-40B4-BE49-F238E27FC236}">
                  <a16:creationId xmlns:a16="http://schemas.microsoft.com/office/drawing/2014/main" id="{30B725ED-F57B-4BDD-46EB-FC458A1F3062}"/>
                </a:ext>
              </a:extLst>
            </p:cNvPr>
            <p:cNvSpPr/>
            <p:nvPr/>
          </p:nvSpPr>
          <p:spPr>
            <a:xfrm>
              <a:off x="204566" y="1694323"/>
              <a:ext cx="1815710" cy="482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accent1">
                    <a:lumMod val="75000"/>
                  </a:schemeClr>
                </a:solidFill>
                <a:latin typeface="Tw Cen MT" panose="020B0602020104020603" pitchFamily="34" charset="77"/>
              </a:endParaRPr>
            </a:p>
          </p:txBody>
        </p:sp>
        <p:sp>
          <p:nvSpPr>
            <p:cNvPr id="12" name="Rectangle 11">
              <a:extLst>
                <a:ext uri="{FF2B5EF4-FFF2-40B4-BE49-F238E27FC236}">
                  <a16:creationId xmlns:a16="http://schemas.microsoft.com/office/drawing/2014/main" id="{997AD7F9-2719-875F-1AD7-30F259560EB3}"/>
                </a:ext>
              </a:extLst>
            </p:cNvPr>
            <p:cNvSpPr/>
            <p:nvPr/>
          </p:nvSpPr>
          <p:spPr>
            <a:xfrm>
              <a:off x="204564" y="2247573"/>
              <a:ext cx="1815710" cy="482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accent1">
                    <a:lumMod val="75000"/>
                  </a:schemeClr>
                </a:solidFill>
                <a:latin typeface="Tw Cen MT" panose="020B0602020104020603" pitchFamily="34" charset="77"/>
              </a:endParaRPr>
            </a:p>
          </p:txBody>
        </p:sp>
        <p:sp>
          <p:nvSpPr>
            <p:cNvPr id="13" name="Title 2">
              <a:extLst>
                <a:ext uri="{FF2B5EF4-FFF2-40B4-BE49-F238E27FC236}">
                  <a16:creationId xmlns:a16="http://schemas.microsoft.com/office/drawing/2014/main" id="{494C2D5B-EF9D-BE61-97E2-A31CF1A13927}"/>
                </a:ext>
              </a:extLst>
            </p:cNvPr>
            <p:cNvSpPr txBox="1">
              <a:spLocks/>
            </p:cNvSpPr>
            <p:nvPr/>
          </p:nvSpPr>
          <p:spPr>
            <a:xfrm>
              <a:off x="152686" y="1605915"/>
              <a:ext cx="1960356" cy="1123815"/>
            </a:xfrm>
            <a:prstGeom prst="rect">
              <a:avLst/>
            </a:prstGeom>
          </p:spPr>
          <p:txBody>
            <a:bodyPr/>
            <a:lstStyle>
              <a:lvl1pPr algn="l" rtl="0" eaLnBrk="1" fontAlgn="base" hangingPunct="1">
                <a:lnSpc>
                  <a:spcPct val="90000"/>
                </a:lnSpc>
                <a:spcBef>
                  <a:spcPct val="0"/>
                </a:spcBef>
                <a:spcAft>
                  <a:spcPct val="0"/>
                </a:spcAft>
                <a:defRPr lang="en-US" sz="2800" b="1" kern="1200" cap="none" baseline="0" dirty="0" smtClean="0">
                  <a:solidFill>
                    <a:schemeClr val="accent1"/>
                  </a:solidFill>
                  <a:latin typeface="+mj-lt"/>
                  <a:ea typeface="+mj-ea"/>
                  <a:cs typeface="Arial" panose="020B0604020202020204" pitchFamily="34" charset="0"/>
                </a:defRPr>
              </a:lvl1pPr>
              <a:lvl2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2pPr>
              <a:lvl3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3pPr>
              <a:lvl4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4pPr>
              <a:lvl5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5pPr>
              <a:lvl6pPr marL="457166"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6pPr>
              <a:lvl7pPr marL="914333"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7pPr>
              <a:lvl8pPr marL="1371498"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8pPr>
              <a:lvl9pPr marL="1828664"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9pPr>
            </a:lstStyle>
            <a:p>
              <a:pPr marL="0" marR="0" lvl="0" indent="0" defTabSz="914400" rtl="0" eaLnBrk="1" fontAlgn="ctr" latinLnBrk="0" hangingPunct="1">
                <a:lnSpc>
                  <a:spcPct val="100000"/>
                </a:lnSpc>
                <a:spcBef>
                  <a:spcPts val="0"/>
                </a:spcBef>
                <a:spcAft>
                  <a:spcPct val="0"/>
                </a:spcAft>
                <a:buClrTx/>
                <a:buSzTx/>
                <a:buFontTx/>
                <a:buNone/>
                <a:tabLst/>
                <a:defRPr/>
              </a:pPr>
              <a:r>
                <a:rPr kumimoji="0" lang="en-US" sz="3600" u="none" strike="noStrike" kern="1200" cap="none" spc="0" normalizeH="0" baseline="0" noProof="0" dirty="0">
                  <a:ln>
                    <a:noFill/>
                  </a:ln>
                  <a:solidFill>
                    <a:schemeClr val="tx1"/>
                  </a:solidFill>
                  <a:effectLst/>
                  <a:uLnTx/>
                  <a:uFillTx/>
                  <a:latin typeface="Tw Cen MT" panose="020B0602020104020603"/>
                  <a:ea typeface="+mj-ea"/>
                </a:rPr>
                <a:t>Updating</a:t>
              </a:r>
            </a:p>
            <a:p>
              <a:pPr marL="0" marR="0" lvl="0" indent="0" defTabSz="914400" rtl="0" eaLnBrk="1" fontAlgn="ctr" latinLnBrk="0" hangingPunct="1">
                <a:lnSpc>
                  <a:spcPct val="100000"/>
                </a:lnSpc>
                <a:spcBef>
                  <a:spcPts val="0"/>
                </a:spcBef>
                <a:spcAft>
                  <a:spcPct val="0"/>
                </a:spcAft>
                <a:buClrTx/>
                <a:buSzTx/>
                <a:buFontTx/>
                <a:buNone/>
                <a:tabLst/>
                <a:defRPr/>
              </a:pPr>
              <a:r>
                <a:rPr lang="en-US" sz="3600" dirty="0">
                  <a:solidFill>
                    <a:schemeClr val="tx1"/>
                  </a:solidFill>
                  <a:latin typeface="Tw Cen MT" panose="020B0602020104020603"/>
                </a:rPr>
                <a:t>Software</a:t>
              </a:r>
              <a:endParaRPr kumimoji="0" lang="en-US" sz="3600" u="none" strike="noStrike" kern="1200" cap="none" spc="0" normalizeH="0" baseline="0" noProof="0" dirty="0">
                <a:ln>
                  <a:noFill/>
                </a:ln>
                <a:solidFill>
                  <a:schemeClr val="tx1"/>
                </a:solidFill>
                <a:effectLst/>
                <a:uLnTx/>
                <a:uFillTx/>
                <a:latin typeface="Tw Cen MT" panose="020B0602020104020603"/>
                <a:ea typeface="+mj-ea"/>
              </a:endParaRPr>
            </a:p>
          </p:txBody>
        </p:sp>
      </p:grpSp>
    </p:spTree>
    <p:extLst>
      <p:ext uri="{BB962C8B-B14F-4D97-AF65-F5344CB8AC3E}">
        <p14:creationId xmlns:p14="http://schemas.microsoft.com/office/powerpoint/2010/main" val="8088435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A65DA7-DBB6-A334-463D-B265DE29A3BD}"/>
              </a:ext>
            </a:extLst>
          </p:cNvPr>
          <p:cNvSpPr/>
          <p:nvPr/>
        </p:nvSpPr>
        <p:spPr>
          <a:xfrm>
            <a:off x="0" y="0"/>
            <a:ext cx="9144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person holding a book&#10;&#10;Description automatically generated with low confidence">
            <a:extLst>
              <a:ext uri="{FF2B5EF4-FFF2-40B4-BE49-F238E27FC236}">
                <a16:creationId xmlns:a16="http://schemas.microsoft.com/office/drawing/2014/main" id="{CF4B0DCA-983E-E4DE-627D-F11D1C4C15C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85411" y="0"/>
            <a:ext cx="3256373" cy="5143500"/>
          </a:xfrm>
          <a:prstGeom prst="rect">
            <a:avLst/>
          </a:prstGeom>
        </p:spPr>
      </p:pic>
      <p:sp>
        <p:nvSpPr>
          <p:cNvPr id="6" name="TextBox 5">
            <a:extLst>
              <a:ext uri="{FF2B5EF4-FFF2-40B4-BE49-F238E27FC236}">
                <a16:creationId xmlns:a16="http://schemas.microsoft.com/office/drawing/2014/main" id="{60847108-7202-8370-99DC-CDDC86ED7DEE}"/>
              </a:ext>
            </a:extLst>
          </p:cNvPr>
          <p:cNvSpPr txBox="1"/>
          <p:nvPr/>
        </p:nvSpPr>
        <p:spPr>
          <a:xfrm>
            <a:off x="1584328" y="1381453"/>
            <a:ext cx="3586187" cy="830997"/>
          </a:xfrm>
          <a:prstGeom prst="rect">
            <a:avLst/>
          </a:prstGeom>
          <a:noFill/>
        </p:spPr>
        <p:txBody>
          <a:bodyPr wrap="square" lIns="0" tIns="0" rIns="0" bIns="0" rtlCol="0">
            <a:spAutoFit/>
          </a:bodyPr>
          <a:lstStyle/>
          <a:p>
            <a:pPr algn="l"/>
            <a:r>
              <a:rPr lang="en-US" sz="1800" b="1" dirty="0">
                <a:solidFill>
                  <a:schemeClr val="accent5"/>
                </a:solidFill>
                <a:latin typeface="+mj-lt"/>
              </a:rPr>
              <a:t>Be suspicious of pop-up windows </a:t>
            </a:r>
            <a:r>
              <a:rPr lang="en-US" sz="1800" dirty="0">
                <a:solidFill>
                  <a:schemeClr val="bg1">
                    <a:lumMod val="95000"/>
                  </a:schemeClr>
                </a:solidFill>
                <a:latin typeface="+mj-lt"/>
              </a:rPr>
              <a:t>that urgently demand software updates via download</a:t>
            </a:r>
          </a:p>
        </p:txBody>
      </p:sp>
      <p:sp>
        <p:nvSpPr>
          <p:cNvPr id="7" name="TextBox 6">
            <a:extLst>
              <a:ext uri="{FF2B5EF4-FFF2-40B4-BE49-F238E27FC236}">
                <a16:creationId xmlns:a16="http://schemas.microsoft.com/office/drawing/2014/main" id="{C762EE5F-B558-6463-28AA-9D93BCC4C6CC}"/>
              </a:ext>
            </a:extLst>
          </p:cNvPr>
          <p:cNvSpPr txBox="1"/>
          <p:nvPr/>
        </p:nvSpPr>
        <p:spPr>
          <a:xfrm>
            <a:off x="1584329" y="2550235"/>
            <a:ext cx="3461496" cy="830997"/>
          </a:xfrm>
          <a:prstGeom prst="rect">
            <a:avLst/>
          </a:prstGeom>
          <a:noFill/>
        </p:spPr>
        <p:txBody>
          <a:bodyPr wrap="square" lIns="0" tIns="0" rIns="0" bIns="0" rtlCol="0">
            <a:spAutoFit/>
          </a:bodyPr>
          <a:lstStyle/>
          <a:p>
            <a:pPr algn="l"/>
            <a:r>
              <a:rPr lang="en-US" sz="1800" b="1" dirty="0">
                <a:solidFill>
                  <a:schemeClr val="accent5"/>
                </a:solidFill>
                <a:latin typeface="+mj-lt"/>
              </a:rPr>
              <a:t>Avoid pirated and unlicensed software</a:t>
            </a:r>
            <a:r>
              <a:rPr lang="en-US" sz="1800" dirty="0">
                <a:solidFill>
                  <a:schemeClr val="bg1">
                    <a:lumMod val="95000"/>
                  </a:schemeClr>
                </a:solidFill>
                <a:latin typeface="+mj-lt"/>
              </a:rPr>
              <a:t>, as they often serve as a tool to spread malware</a:t>
            </a:r>
          </a:p>
        </p:txBody>
      </p:sp>
      <p:sp>
        <p:nvSpPr>
          <p:cNvPr id="8" name="TextBox 7">
            <a:extLst>
              <a:ext uri="{FF2B5EF4-FFF2-40B4-BE49-F238E27FC236}">
                <a16:creationId xmlns:a16="http://schemas.microsoft.com/office/drawing/2014/main" id="{87ED44F3-E31B-8D24-8A4F-42512D01B77B}"/>
              </a:ext>
            </a:extLst>
          </p:cNvPr>
          <p:cNvSpPr txBox="1"/>
          <p:nvPr/>
        </p:nvSpPr>
        <p:spPr>
          <a:xfrm>
            <a:off x="1584329" y="3677242"/>
            <a:ext cx="3552936" cy="1107996"/>
          </a:xfrm>
          <a:prstGeom prst="rect">
            <a:avLst/>
          </a:prstGeom>
          <a:noFill/>
        </p:spPr>
        <p:txBody>
          <a:bodyPr wrap="square" lIns="0" tIns="0" rIns="0" bIns="0" rtlCol="0">
            <a:spAutoFit/>
          </a:bodyPr>
          <a:lstStyle/>
          <a:p>
            <a:pPr algn="l"/>
            <a:r>
              <a:rPr lang="en-US" sz="1800" dirty="0">
                <a:solidFill>
                  <a:schemeClr val="bg1">
                    <a:lumMod val="95000"/>
                  </a:schemeClr>
                </a:solidFill>
                <a:latin typeface="+mj-lt"/>
              </a:rPr>
              <a:t>Do not click </a:t>
            </a:r>
            <a:r>
              <a:rPr lang="en-US" sz="1800" b="1" dirty="0">
                <a:solidFill>
                  <a:schemeClr val="accent5"/>
                </a:solidFill>
                <a:latin typeface="+mj-lt"/>
              </a:rPr>
              <a:t>links in emails pushing for application, software, or device updates</a:t>
            </a:r>
            <a:r>
              <a:rPr lang="en-US" sz="1800" b="1" dirty="0">
                <a:solidFill>
                  <a:schemeClr val="bg1">
                    <a:lumMod val="95000"/>
                  </a:schemeClr>
                </a:solidFill>
                <a:latin typeface="+mj-lt"/>
              </a:rPr>
              <a:t>; </a:t>
            </a:r>
            <a:r>
              <a:rPr lang="en-US" sz="1800" dirty="0">
                <a:solidFill>
                  <a:schemeClr val="bg1">
                    <a:lumMod val="95000"/>
                  </a:schemeClr>
                </a:solidFill>
                <a:latin typeface="+mj-lt"/>
              </a:rPr>
              <a:t>navigate directly to the source and check for updates</a:t>
            </a:r>
          </a:p>
        </p:txBody>
      </p:sp>
      <p:pic>
        <p:nvPicPr>
          <p:cNvPr id="9" name="Graphic 8">
            <a:extLst>
              <a:ext uri="{FF2B5EF4-FFF2-40B4-BE49-F238E27FC236}">
                <a16:creationId xmlns:a16="http://schemas.microsoft.com/office/drawing/2014/main" id="{AF3321FA-EB89-2BF2-5DF9-B01D30C02EF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1529" y="1445985"/>
            <a:ext cx="609600" cy="609600"/>
          </a:xfrm>
          <a:prstGeom prst="rect">
            <a:avLst/>
          </a:prstGeom>
        </p:spPr>
      </p:pic>
      <p:pic>
        <p:nvPicPr>
          <p:cNvPr id="10" name="Graphic 9">
            <a:extLst>
              <a:ext uri="{FF2B5EF4-FFF2-40B4-BE49-F238E27FC236}">
                <a16:creationId xmlns:a16="http://schemas.microsoft.com/office/drawing/2014/main" id="{E117E838-0F13-5F3D-45DB-3543E4898AF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8134" y="2561372"/>
            <a:ext cx="716390" cy="716390"/>
          </a:xfrm>
          <a:prstGeom prst="rect">
            <a:avLst/>
          </a:prstGeom>
        </p:spPr>
      </p:pic>
      <p:pic>
        <p:nvPicPr>
          <p:cNvPr id="11" name="Graphic 10">
            <a:extLst>
              <a:ext uri="{FF2B5EF4-FFF2-40B4-BE49-F238E27FC236}">
                <a16:creationId xmlns:a16="http://schemas.microsoft.com/office/drawing/2014/main" id="{72309D6B-D301-B1A0-5AB6-352E7F94706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1529" y="3864884"/>
            <a:ext cx="609600" cy="609600"/>
          </a:xfrm>
          <a:prstGeom prst="rect">
            <a:avLst/>
          </a:prstGeom>
        </p:spPr>
      </p:pic>
      <p:sp>
        <p:nvSpPr>
          <p:cNvPr id="13" name="TextBox 12">
            <a:extLst>
              <a:ext uri="{FF2B5EF4-FFF2-40B4-BE49-F238E27FC236}">
                <a16:creationId xmlns:a16="http://schemas.microsoft.com/office/drawing/2014/main" id="{7E62431E-CB49-8A99-BA76-E1076DDCA00D}"/>
              </a:ext>
            </a:extLst>
          </p:cNvPr>
          <p:cNvSpPr txBox="1"/>
          <p:nvPr/>
        </p:nvSpPr>
        <p:spPr>
          <a:xfrm>
            <a:off x="1584328" y="468629"/>
            <a:ext cx="3586187" cy="553998"/>
          </a:xfrm>
          <a:prstGeom prst="rect">
            <a:avLst/>
          </a:prstGeom>
          <a:noFill/>
        </p:spPr>
        <p:txBody>
          <a:bodyPr wrap="square" lIns="0" tIns="0" rIns="0" bIns="0" rtlCol="0">
            <a:spAutoFit/>
          </a:bodyPr>
          <a:lstStyle/>
          <a:p>
            <a:pPr algn="l"/>
            <a:r>
              <a:rPr lang="en-US" sz="1800" dirty="0">
                <a:solidFill>
                  <a:schemeClr val="bg1"/>
                </a:solidFill>
                <a:latin typeface="+mj-lt"/>
              </a:rPr>
              <a:t>Automation: Enable automatic </a:t>
            </a:r>
            <a:r>
              <a:rPr lang="en-US" sz="1800" b="1" dirty="0">
                <a:solidFill>
                  <a:schemeClr val="bg1"/>
                </a:solidFill>
                <a:latin typeface="+mj-lt"/>
              </a:rPr>
              <a:t>updates </a:t>
            </a:r>
            <a:r>
              <a:rPr lang="en-US" sz="1800" b="1" dirty="0">
                <a:solidFill>
                  <a:schemeClr val="accent5"/>
                </a:solidFill>
                <a:latin typeface="+mj-lt"/>
              </a:rPr>
              <a:t>straight from the source</a:t>
            </a:r>
          </a:p>
        </p:txBody>
      </p:sp>
      <p:pic>
        <p:nvPicPr>
          <p:cNvPr id="19" name="Graphic 18">
            <a:extLst>
              <a:ext uri="{FF2B5EF4-FFF2-40B4-BE49-F238E27FC236}">
                <a16:creationId xmlns:a16="http://schemas.microsoft.com/office/drawing/2014/main" id="{A46662D7-9909-479B-8B5D-4BCA67045550}"/>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57957" y="477715"/>
            <a:ext cx="612648" cy="612648"/>
          </a:xfrm>
          <a:prstGeom prst="rect">
            <a:avLst/>
          </a:prstGeom>
        </p:spPr>
      </p:pic>
      <p:sp>
        <p:nvSpPr>
          <p:cNvPr id="12" name="Footer Placeholder 3">
            <a:extLst>
              <a:ext uri="{FF2B5EF4-FFF2-40B4-BE49-F238E27FC236}">
                <a16:creationId xmlns:a16="http://schemas.microsoft.com/office/drawing/2014/main" id="{305A3CAD-02A3-9B94-8F54-6D0C400996C2}"/>
              </a:ext>
            </a:extLst>
          </p:cNvPr>
          <p:cNvSpPr txBox="1">
            <a:spLocks/>
          </p:cNvSpPr>
          <p:nvPr/>
        </p:nvSpPr>
        <p:spPr>
          <a:xfrm>
            <a:off x="3061985" y="5024312"/>
            <a:ext cx="3020058" cy="92333"/>
          </a:xfrm>
          <a:prstGeom prst="rect">
            <a:avLst/>
          </a:prstGeom>
          <a:noFill/>
        </p:spPr>
        <p:txBody>
          <a:bodyPr vert="horz" wrap="none" lIns="0" tIns="0" rIns="0" bIns="0" rtlCol="0" anchor="ctr">
            <a:spAutoFit/>
          </a:bodyPr>
          <a:lstStyle>
            <a:defPPr>
              <a:defRPr lang="en-US"/>
            </a:defPPr>
            <a:lvl1pPr algn="ctr" defTabSz="685800" rtl="0" eaLnBrk="1" fontAlgn="auto" hangingPunct="1">
              <a:spcBef>
                <a:spcPts val="0"/>
              </a:spcBef>
              <a:spcAft>
                <a:spcPts val="0"/>
              </a:spcAft>
              <a:defRPr sz="600" kern="1200">
                <a:solidFill>
                  <a:schemeClr val="tx1">
                    <a:alpha val="25000"/>
                  </a:schemeClr>
                </a:solidFill>
                <a:latin typeface="+mj-lt"/>
                <a:ea typeface="+mn-ea"/>
                <a:cs typeface="+mn-cs"/>
              </a:defRPr>
            </a:lvl1pPr>
            <a:lvl2pPr marL="342900" indent="1143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2pPr>
            <a:lvl3pPr marL="685800" indent="2286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3pPr>
            <a:lvl4pPr marL="1028700" indent="3429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4pPr>
            <a:lvl5pPr marL="1371600" indent="4572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5pPr>
            <a:lvl6pPr marL="2286000" algn="l" defTabSz="914400" rtl="0" eaLnBrk="1" latinLnBrk="0" hangingPunct="1">
              <a:defRPr sz="1300" kern="1200">
                <a:solidFill>
                  <a:schemeClr val="tx1"/>
                </a:solidFill>
                <a:latin typeface="Rockwell" panose="02060603020205020403" pitchFamily="18" charset="77"/>
                <a:ea typeface="+mn-ea"/>
                <a:cs typeface="+mn-cs"/>
              </a:defRPr>
            </a:lvl6pPr>
            <a:lvl7pPr marL="2743200" algn="l" defTabSz="914400" rtl="0" eaLnBrk="1" latinLnBrk="0" hangingPunct="1">
              <a:defRPr sz="1300" kern="1200">
                <a:solidFill>
                  <a:schemeClr val="tx1"/>
                </a:solidFill>
                <a:latin typeface="Rockwell" panose="02060603020205020403" pitchFamily="18" charset="77"/>
                <a:ea typeface="+mn-ea"/>
                <a:cs typeface="+mn-cs"/>
              </a:defRPr>
            </a:lvl7pPr>
            <a:lvl8pPr marL="3200400" algn="l" defTabSz="914400" rtl="0" eaLnBrk="1" latinLnBrk="0" hangingPunct="1">
              <a:defRPr sz="1300" kern="1200">
                <a:solidFill>
                  <a:schemeClr val="tx1"/>
                </a:solidFill>
                <a:latin typeface="Rockwell" panose="02060603020205020403" pitchFamily="18" charset="77"/>
                <a:ea typeface="+mn-ea"/>
                <a:cs typeface="+mn-cs"/>
              </a:defRPr>
            </a:lvl8pPr>
            <a:lvl9pPr marL="3657600" algn="l" defTabSz="914400" rtl="0" eaLnBrk="1" latinLnBrk="0" hangingPunct="1">
              <a:defRPr sz="1300" kern="1200">
                <a:solidFill>
                  <a:schemeClr val="tx1"/>
                </a:solidFill>
                <a:latin typeface="Rockwell" panose="02060603020205020403" pitchFamily="18" charset="77"/>
                <a:ea typeface="+mn-ea"/>
                <a:cs typeface="+mn-cs"/>
              </a:defRPr>
            </a:lvl9pPr>
          </a:lstStyle>
          <a:p>
            <a:pPr>
              <a:defRPr/>
            </a:pPr>
            <a:r>
              <a:rPr lang="en-US" sz="600" dirty="0">
                <a:solidFill>
                  <a:schemeClr val="bg1">
                    <a:alpha val="32000"/>
                  </a:schemeClr>
                </a:solidFill>
              </a:rPr>
              <a:t>Proprietary and CONFIDENTIAL. Do Not Distribute. © 2024 Optiv Security Inc. All Rights Reserved.</a:t>
            </a:r>
          </a:p>
        </p:txBody>
      </p:sp>
      <p:pic>
        <p:nvPicPr>
          <p:cNvPr id="5" name="Picture 4">
            <a:extLst>
              <a:ext uri="{FF2B5EF4-FFF2-40B4-BE49-F238E27FC236}">
                <a16:creationId xmlns:a16="http://schemas.microsoft.com/office/drawing/2014/main" id="{60CF67E6-62A2-A076-7EA1-73B786FBB2EE}"/>
              </a:ext>
            </a:extLst>
          </p:cNvPr>
          <p:cNvPicPr>
            <a:picLocks noChangeAspect="1"/>
          </p:cNvPicPr>
          <p:nvPr/>
        </p:nvPicPr>
        <p:blipFill>
          <a:blip r:embed="rId12"/>
          <a:stretch>
            <a:fillRect/>
          </a:stretch>
        </p:blipFill>
        <p:spPr>
          <a:xfrm>
            <a:off x="7965303" y="4624427"/>
            <a:ext cx="794684" cy="420624"/>
          </a:xfrm>
          <a:prstGeom prst="rect">
            <a:avLst/>
          </a:prstGeom>
        </p:spPr>
      </p:pic>
    </p:spTree>
    <p:extLst>
      <p:ext uri="{BB962C8B-B14F-4D97-AF65-F5344CB8AC3E}">
        <p14:creationId xmlns:p14="http://schemas.microsoft.com/office/powerpoint/2010/main" val="29670093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blur&#10;&#10;Description automatically generated">
            <a:extLst>
              <a:ext uri="{FF2B5EF4-FFF2-40B4-BE49-F238E27FC236}">
                <a16:creationId xmlns:a16="http://schemas.microsoft.com/office/drawing/2014/main" id="{64E1C74D-88FF-FDFC-6B0D-62EFF99DBC26}"/>
              </a:ext>
            </a:extLst>
          </p:cNvPr>
          <p:cNvPicPr>
            <a:picLocks noChangeAspect="1"/>
          </p:cNvPicPr>
          <p:nvPr/>
        </p:nvPicPr>
        <p:blipFill rotWithShape="1">
          <a:blip r:embed="rId5" cstate="screen">
            <a:alphaModFix amt="79000"/>
            <a:extLst>
              <a:ext uri="{28A0092B-C50C-407E-A947-70E740481C1C}">
                <a14:useLocalDpi xmlns:a14="http://schemas.microsoft.com/office/drawing/2010/main"/>
              </a:ext>
            </a:extLst>
          </a:blip>
          <a:srcRect/>
          <a:stretch/>
        </p:blipFill>
        <p:spPr>
          <a:xfrm>
            <a:off x="0" y="0"/>
            <a:ext cx="9144000" cy="5148074"/>
          </a:xfrm>
          <a:prstGeom prst="rect">
            <a:avLst/>
          </a:prstGeom>
        </p:spPr>
      </p:pic>
      <p:sp>
        <p:nvSpPr>
          <p:cNvPr id="20" name="Rectangle 19">
            <a:extLst>
              <a:ext uri="{FF2B5EF4-FFF2-40B4-BE49-F238E27FC236}">
                <a16:creationId xmlns:a16="http://schemas.microsoft.com/office/drawing/2014/main" id="{20CCC8EA-293D-E94D-85E9-F7FBD1AF271E}"/>
              </a:ext>
            </a:extLst>
          </p:cNvPr>
          <p:cNvSpPr/>
          <p:nvPr/>
        </p:nvSpPr>
        <p:spPr>
          <a:xfrm>
            <a:off x="-1189" y="3117"/>
            <a:ext cx="9145189" cy="5152646"/>
          </a:xfrm>
          <a:prstGeom prst="rect">
            <a:avLst/>
          </a:prstGeom>
          <a:gradFill flip="none" rotWithShape="1">
            <a:gsLst>
              <a:gs pos="44000">
                <a:schemeClr val="accent1">
                  <a:alpha val="71000"/>
                  <a:lumMod val="80000"/>
                </a:schemeClr>
              </a:gs>
              <a:gs pos="100000">
                <a:schemeClr val="accent1">
                  <a:lumMod val="97000"/>
                  <a:lumOff val="3000"/>
                </a:schemeClr>
              </a:gs>
              <a:gs pos="100000">
                <a:schemeClr val="accent1">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w Cen MT" panose="020B0602020104020603" pitchFamily="34" charset="77"/>
            </a:endParaRPr>
          </a:p>
        </p:txBody>
      </p:sp>
      <p:sp>
        <p:nvSpPr>
          <p:cNvPr id="50" name="Title 1">
            <a:extLst>
              <a:ext uri="{FF2B5EF4-FFF2-40B4-BE49-F238E27FC236}">
                <a16:creationId xmlns:a16="http://schemas.microsoft.com/office/drawing/2014/main" id="{60626300-3B10-EE4D-A405-ACA05A0C3C7F}"/>
              </a:ext>
            </a:extLst>
          </p:cNvPr>
          <p:cNvSpPr txBox="1">
            <a:spLocks/>
          </p:cNvSpPr>
          <p:nvPr/>
        </p:nvSpPr>
        <p:spPr>
          <a:xfrm>
            <a:off x="359783" y="617663"/>
            <a:ext cx="8424435" cy="982825"/>
          </a:xfrm>
          <a:prstGeom prst="rect">
            <a:avLst/>
          </a:prstGeom>
        </p:spPr>
        <p:txBody>
          <a:bodyPr/>
          <a:lstStyle>
            <a:lvl1pPr algn="l" rtl="0" eaLnBrk="1" fontAlgn="base" hangingPunct="1">
              <a:lnSpc>
                <a:spcPct val="90000"/>
              </a:lnSpc>
              <a:spcBef>
                <a:spcPct val="0"/>
              </a:spcBef>
              <a:spcAft>
                <a:spcPct val="0"/>
              </a:spcAft>
              <a:defRPr lang="en-US" sz="2800" b="1" kern="1200" cap="none" baseline="0" dirty="0">
                <a:solidFill>
                  <a:schemeClr val="accent1"/>
                </a:solidFill>
                <a:latin typeface="+mj-lt"/>
                <a:ea typeface="+mj-ea"/>
                <a:cs typeface="Arial" panose="020B0604020202020204" pitchFamily="34" charset="0"/>
              </a:defRPr>
            </a:lvl1pPr>
            <a:lvl2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2pPr>
            <a:lvl3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3pPr>
            <a:lvl4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4pPr>
            <a:lvl5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5pPr>
            <a:lvl6pPr marL="457166"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6pPr>
            <a:lvl7pPr marL="914333"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7pPr>
            <a:lvl8pPr marL="1371498"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8pPr>
            <a:lvl9pPr marL="1828664"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5400" u="none" strike="noStrike" kern="1200" cap="none" spc="0" normalizeH="0" baseline="0" noProof="0" dirty="0">
                <a:ln>
                  <a:noFill/>
                </a:ln>
                <a:solidFill>
                  <a:srgbClr val="FFFFFF"/>
                </a:solidFill>
                <a:effectLst/>
                <a:uLnTx/>
                <a:uFillTx/>
                <a:latin typeface="Tw Cen MT" panose="020B0602020104020603"/>
                <a:ea typeface="+mj-ea"/>
              </a:rPr>
              <a:t>Cybersecurity Awareness</a:t>
            </a:r>
          </a:p>
        </p:txBody>
      </p:sp>
      <p:sp>
        <p:nvSpPr>
          <p:cNvPr id="52" name="TextBox 51">
            <a:extLst>
              <a:ext uri="{FF2B5EF4-FFF2-40B4-BE49-F238E27FC236}">
                <a16:creationId xmlns:a16="http://schemas.microsoft.com/office/drawing/2014/main" id="{703C3244-1168-2E40-9804-8F3B157D5B69}"/>
              </a:ext>
            </a:extLst>
          </p:cNvPr>
          <p:cNvSpPr txBox="1"/>
          <p:nvPr/>
        </p:nvSpPr>
        <p:spPr>
          <a:xfrm>
            <a:off x="1314694" y="1325599"/>
            <a:ext cx="6512234" cy="707886"/>
          </a:xfrm>
          <a:prstGeom prst="rect">
            <a:avLst/>
          </a:prstGeom>
          <a:noFill/>
        </p:spPr>
        <p:txBody>
          <a:bodyPr wrap="square" lIns="91440" tIns="45720" rIns="91440" bIns="45720"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FFB500"/>
                </a:solidFill>
                <a:effectLst/>
                <a:uLnTx/>
                <a:uFillTx/>
                <a:latin typeface="Tw Cen MT" panose="020B0602020104020603"/>
                <a:ea typeface="+mn-ea"/>
                <a:cs typeface="+mn-cs"/>
              </a:rPr>
              <a:t>Goal: Take easy, actionable steps to increase online safety, protect personal data and secure our world. </a:t>
            </a:r>
          </a:p>
        </p:txBody>
      </p:sp>
      <p:sp>
        <p:nvSpPr>
          <p:cNvPr id="24" name="TextBox 23">
            <a:extLst>
              <a:ext uri="{FF2B5EF4-FFF2-40B4-BE49-F238E27FC236}">
                <a16:creationId xmlns:a16="http://schemas.microsoft.com/office/drawing/2014/main" id="{9448E0DA-8690-919E-290E-F5A1B77A245B}"/>
              </a:ext>
            </a:extLst>
          </p:cNvPr>
          <p:cNvSpPr txBox="1"/>
          <p:nvPr/>
        </p:nvSpPr>
        <p:spPr>
          <a:xfrm>
            <a:off x="1609100" y="3356116"/>
            <a:ext cx="2505808" cy="646331"/>
          </a:xfrm>
          <a:prstGeom prst="rect">
            <a:avLst/>
          </a:prstGeom>
          <a:noFill/>
        </p:spPr>
        <p:txBody>
          <a:bodyPr wrap="square" rtlCol="0">
            <a:spAutoFit/>
          </a:bodyPr>
          <a:lstStyle/>
          <a:p>
            <a:pPr marL="0" marR="0" lvl="0" indent="0" algn="ctr" defTabSz="685766"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Tw Cen MT" panose="020B0602020104020603"/>
                <a:ea typeface="+mn-ea"/>
                <a:cs typeface="+mn-cs"/>
              </a:rPr>
              <a:t>Intimidated</a:t>
            </a:r>
            <a:endParaRPr kumimoji="0" lang="en-US" sz="1800" b="1" i="0" u="none" strike="noStrike" kern="1200" cap="none" spc="0" normalizeH="0" baseline="0" noProof="0" dirty="0">
              <a:ln>
                <a:noFill/>
              </a:ln>
              <a:solidFill>
                <a:schemeClr val="bg1"/>
              </a:solidFill>
              <a:effectLst/>
              <a:uLnTx/>
              <a:uFillTx/>
              <a:latin typeface="Tw Cen MT" panose="020B0602020104020603"/>
              <a:ea typeface="+mn-ea"/>
              <a:cs typeface="+mn-cs"/>
            </a:endParaRPr>
          </a:p>
          <a:p>
            <a:pPr marL="0" marR="0" lvl="0" indent="0" algn="ctr" defTabSz="685766"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Tw Cen MT" panose="020B0602020104020603"/>
                <a:ea typeface="+mn-ea"/>
                <a:cs typeface="+mn-cs"/>
              </a:rPr>
              <a:t>How do </a:t>
            </a:r>
            <a:r>
              <a:rPr lang="en-US" sz="1600" dirty="0">
                <a:solidFill>
                  <a:srgbClr val="FFFFFF"/>
                </a:solidFill>
                <a:latin typeface="Tw Cen MT" panose="020B0602020104020603"/>
              </a:rPr>
              <a:t>I stay secure online?</a:t>
            </a:r>
            <a:endParaRPr kumimoji="0" lang="en-US" sz="1600" b="0" i="0" u="none" strike="noStrike" kern="1200" cap="none" spc="0" normalizeH="0" baseline="0" noProof="0" dirty="0">
              <a:ln>
                <a:noFill/>
              </a:ln>
              <a:solidFill>
                <a:srgbClr val="FFFFFF"/>
              </a:solidFill>
              <a:effectLst/>
              <a:uLnTx/>
              <a:uFillTx/>
              <a:latin typeface="Tw Cen MT" panose="020B0602020104020603"/>
              <a:ea typeface="+mn-ea"/>
              <a:cs typeface="+mn-cs"/>
            </a:endParaRPr>
          </a:p>
        </p:txBody>
      </p:sp>
      <p:sp>
        <p:nvSpPr>
          <p:cNvPr id="25" name="TextBox 24">
            <a:extLst>
              <a:ext uri="{FF2B5EF4-FFF2-40B4-BE49-F238E27FC236}">
                <a16:creationId xmlns:a16="http://schemas.microsoft.com/office/drawing/2014/main" id="{1621A2F6-FB5D-D202-E0EA-23D72F39D087}"/>
              </a:ext>
            </a:extLst>
          </p:cNvPr>
          <p:cNvSpPr txBox="1"/>
          <p:nvPr/>
        </p:nvSpPr>
        <p:spPr>
          <a:xfrm>
            <a:off x="4730662" y="3344690"/>
            <a:ext cx="2980592" cy="646331"/>
          </a:xfrm>
          <a:prstGeom prst="rect">
            <a:avLst/>
          </a:prstGeom>
          <a:noFill/>
        </p:spPr>
        <p:txBody>
          <a:bodyPr wrap="square" rtlCol="0">
            <a:spAutoFit/>
          </a:bodyPr>
          <a:lstStyle/>
          <a:p>
            <a:pPr marL="0" marR="0" lvl="0" indent="0" algn="ctr" defTabSz="685766"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Tw Cen MT" panose="020B0602020104020603"/>
                <a:ea typeface="+mn-ea"/>
                <a:cs typeface="+mn-cs"/>
              </a:rPr>
              <a:t>Frustrated</a:t>
            </a:r>
            <a:endParaRPr kumimoji="0" lang="en-US" sz="1800" b="1" i="0" u="none" strike="noStrike" kern="1200" cap="none" spc="0" normalizeH="0" baseline="0" noProof="0" dirty="0">
              <a:ln>
                <a:noFill/>
              </a:ln>
              <a:solidFill>
                <a:schemeClr val="bg1"/>
              </a:solidFill>
              <a:effectLst/>
              <a:uLnTx/>
              <a:uFillTx/>
              <a:latin typeface="Tw Cen MT" panose="020B0602020104020603"/>
              <a:ea typeface="+mn-ea"/>
              <a:cs typeface="+mn-cs"/>
            </a:endParaRPr>
          </a:p>
          <a:p>
            <a:pPr marL="0" marR="0" lvl="0" indent="0" algn="ctr" defTabSz="685766"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Tw Cen MT" panose="020B0602020104020603"/>
                <a:ea typeface="+mn-ea"/>
                <a:cs typeface="+mn-cs"/>
              </a:rPr>
              <a:t>It is difficult to stay secure online.</a:t>
            </a:r>
          </a:p>
        </p:txBody>
      </p:sp>
      <p:sp>
        <p:nvSpPr>
          <p:cNvPr id="26" name="TextBox 25">
            <a:extLst>
              <a:ext uri="{FF2B5EF4-FFF2-40B4-BE49-F238E27FC236}">
                <a16:creationId xmlns:a16="http://schemas.microsoft.com/office/drawing/2014/main" id="{8A2312DA-0C11-0705-A617-308EB1413B95}"/>
              </a:ext>
            </a:extLst>
          </p:cNvPr>
          <p:cNvSpPr txBox="1"/>
          <p:nvPr/>
        </p:nvSpPr>
        <p:spPr>
          <a:xfrm>
            <a:off x="2112496" y="2636804"/>
            <a:ext cx="1499016" cy="707886"/>
          </a:xfrm>
          <a:prstGeom prst="rect">
            <a:avLst/>
          </a:prstGeom>
          <a:noFill/>
        </p:spPr>
        <p:txBody>
          <a:bodyPr wrap="square">
            <a:spAutoFit/>
          </a:bodyPr>
          <a:lstStyle/>
          <a:p>
            <a:pPr algn="ctr"/>
            <a:r>
              <a:rPr kumimoji="0" lang="en-US" sz="4000" b="1" i="0" u="none" strike="noStrike" kern="1200" cap="none" spc="0" normalizeH="0" baseline="0" noProof="0" dirty="0">
                <a:ln>
                  <a:noFill/>
                </a:ln>
                <a:solidFill>
                  <a:srgbClr val="FFB500"/>
                </a:solidFill>
                <a:effectLst/>
                <a:uLnTx/>
                <a:uFillTx/>
                <a:latin typeface="Tw Cen MT" panose="020B0602020104020603"/>
                <a:ea typeface="+mn-ea"/>
                <a:cs typeface="+mn-cs"/>
              </a:rPr>
              <a:t>37</a:t>
            </a:r>
            <a:r>
              <a:rPr kumimoji="0" lang="en-US" sz="4000" b="1" i="0" u="none" strike="noStrike" kern="1200" cap="none" spc="0" normalizeH="0" noProof="0" dirty="0">
                <a:ln>
                  <a:noFill/>
                </a:ln>
                <a:solidFill>
                  <a:srgbClr val="FFB500"/>
                </a:solidFill>
                <a:effectLst/>
                <a:uLnTx/>
                <a:uFillTx/>
                <a:latin typeface="Tw Cen MT" panose="020B0602020104020603"/>
                <a:ea typeface="+mn-ea"/>
                <a:cs typeface="+mn-cs"/>
              </a:rPr>
              <a:t>%</a:t>
            </a:r>
            <a:endParaRPr lang="en-US" sz="3600" dirty="0"/>
          </a:p>
        </p:txBody>
      </p:sp>
      <p:sp>
        <p:nvSpPr>
          <p:cNvPr id="27" name="TextBox 26">
            <a:extLst>
              <a:ext uri="{FF2B5EF4-FFF2-40B4-BE49-F238E27FC236}">
                <a16:creationId xmlns:a16="http://schemas.microsoft.com/office/drawing/2014/main" id="{E3D360A0-77DC-8469-A40C-099CCEA8BABA}"/>
              </a:ext>
            </a:extLst>
          </p:cNvPr>
          <p:cNvSpPr txBox="1"/>
          <p:nvPr/>
        </p:nvSpPr>
        <p:spPr>
          <a:xfrm>
            <a:off x="5471450" y="2636804"/>
            <a:ext cx="1499016" cy="707886"/>
          </a:xfrm>
          <a:prstGeom prst="rect">
            <a:avLst/>
          </a:prstGeom>
          <a:noFill/>
        </p:spPr>
        <p:txBody>
          <a:bodyPr wrap="square">
            <a:spAutoFit/>
          </a:bodyPr>
          <a:lstStyle/>
          <a:p>
            <a:pPr algn="ctr"/>
            <a:r>
              <a:rPr kumimoji="0" lang="en-US" sz="4000" b="1" i="0" u="none" strike="noStrike" kern="1200" cap="none" spc="0" normalizeH="0" baseline="0" noProof="0" dirty="0">
                <a:ln>
                  <a:noFill/>
                </a:ln>
                <a:solidFill>
                  <a:srgbClr val="FFB500"/>
                </a:solidFill>
                <a:effectLst/>
                <a:uLnTx/>
                <a:uFillTx/>
                <a:latin typeface="Tw Cen MT" panose="020B0602020104020603"/>
                <a:ea typeface="+mn-ea"/>
                <a:cs typeface="+mn-cs"/>
              </a:rPr>
              <a:t>39</a:t>
            </a:r>
            <a:r>
              <a:rPr kumimoji="0" lang="en-US" sz="4000" b="1" i="0" u="none" strike="noStrike" kern="1200" cap="none" spc="0" normalizeH="0" noProof="0" dirty="0">
                <a:ln>
                  <a:noFill/>
                </a:ln>
                <a:solidFill>
                  <a:srgbClr val="FFB500"/>
                </a:solidFill>
                <a:effectLst/>
                <a:uLnTx/>
                <a:uFillTx/>
                <a:latin typeface="Tw Cen MT" panose="020B0602020104020603"/>
                <a:ea typeface="+mn-ea"/>
                <a:cs typeface="+mn-cs"/>
              </a:rPr>
              <a:t>%</a:t>
            </a:r>
            <a:endParaRPr lang="en-US" sz="3600" dirty="0"/>
          </a:p>
        </p:txBody>
      </p:sp>
      <p:sp>
        <p:nvSpPr>
          <p:cNvPr id="3" name="Footer Placeholder 3">
            <a:extLst>
              <a:ext uri="{FF2B5EF4-FFF2-40B4-BE49-F238E27FC236}">
                <a16:creationId xmlns:a16="http://schemas.microsoft.com/office/drawing/2014/main" id="{800A5F5E-2B96-6BDF-9850-2046DB5A87D3}"/>
              </a:ext>
            </a:extLst>
          </p:cNvPr>
          <p:cNvSpPr txBox="1">
            <a:spLocks/>
          </p:cNvSpPr>
          <p:nvPr/>
        </p:nvSpPr>
        <p:spPr>
          <a:xfrm>
            <a:off x="3061971" y="5024312"/>
            <a:ext cx="3020058" cy="92333"/>
          </a:xfrm>
          <a:prstGeom prst="rect">
            <a:avLst/>
          </a:prstGeom>
          <a:noFill/>
        </p:spPr>
        <p:txBody>
          <a:bodyPr vert="horz" wrap="none" lIns="0" tIns="0" rIns="0" bIns="0" rtlCol="0" anchor="ctr">
            <a:spAutoFit/>
          </a:bodyPr>
          <a:lstStyle>
            <a:defPPr>
              <a:defRPr lang="en-US"/>
            </a:defPPr>
            <a:lvl1pPr algn="ctr" defTabSz="685800" rtl="0" eaLnBrk="1" fontAlgn="auto" hangingPunct="1">
              <a:spcBef>
                <a:spcPts val="0"/>
              </a:spcBef>
              <a:spcAft>
                <a:spcPts val="0"/>
              </a:spcAft>
              <a:defRPr sz="600" kern="1200">
                <a:solidFill>
                  <a:schemeClr val="tx1">
                    <a:alpha val="25000"/>
                  </a:schemeClr>
                </a:solidFill>
                <a:latin typeface="+mj-lt"/>
                <a:ea typeface="+mn-ea"/>
                <a:cs typeface="+mn-cs"/>
              </a:defRPr>
            </a:lvl1pPr>
            <a:lvl2pPr marL="342900" indent="1143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2pPr>
            <a:lvl3pPr marL="685800" indent="2286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3pPr>
            <a:lvl4pPr marL="1028700" indent="3429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4pPr>
            <a:lvl5pPr marL="1371600" indent="4572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5pPr>
            <a:lvl6pPr marL="2286000" algn="l" defTabSz="914400" rtl="0" eaLnBrk="1" latinLnBrk="0" hangingPunct="1">
              <a:defRPr sz="1300" kern="1200">
                <a:solidFill>
                  <a:schemeClr val="tx1"/>
                </a:solidFill>
                <a:latin typeface="Rockwell" panose="02060603020205020403" pitchFamily="18" charset="77"/>
                <a:ea typeface="+mn-ea"/>
                <a:cs typeface="+mn-cs"/>
              </a:defRPr>
            </a:lvl6pPr>
            <a:lvl7pPr marL="2743200" algn="l" defTabSz="914400" rtl="0" eaLnBrk="1" latinLnBrk="0" hangingPunct="1">
              <a:defRPr sz="1300" kern="1200">
                <a:solidFill>
                  <a:schemeClr val="tx1"/>
                </a:solidFill>
                <a:latin typeface="Rockwell" panose="02060603020205020403" pitchFamily="18" charset="77"/>
                <a:ea typeface="+mn-ea"/>
                <a:cs typeface="+mn-cs"/>
              </a:defRPr>
            </a:lvl7pPr>
            <a:lvl8pPr marL="3200400" algn="l" defTabSz="914400" rtl="0" eaLnBrk="1" latinLnBrk="0" hangingPunct="1">
              <a:defRPr sz="1300" kern="1200">
                <a:solidFill>
                  <a:schemeClr val="tx1"/>
                </a:solidFill>
                <a:latin typeface="Rockwell" panose="02060603020205020403" pitchFamily="18" charset="77"/>
                <a:ea typeface="+mn-ea"/>
                <a:cs typeface="+mn-cs"/>
              </a:defRPr>
            </a:lvl8pPr>
            <a:lvl9pPr marL="3657600" algn="l" defTabSz="914400" rtl="0" eaLnBrk="1" latinLnBrk="0" hangingPunct="1">
              <a:defRPr sz="1300" kern="1200">
                <a:solidFill>
                  <a:schemeClr val="tx1"/>
                </a:solidFill>
                <a:latin typeface="Rockwell" panose="02060603020205020403" pitchFamily="18" charset="77"/>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alpha val="25000"/>
                  </a:srgbClr>
                </a:solidFill>
                <a:effectLst/>
                <a:uLnTx/>
                <a:uFillTx/>
                <a:latin typeface="Tw Cen MT"/>
                <a:ea typeface="+mn-ea"/>
                <a:cs typeface="+mn-cs"/>
              </a:rPr>
              <a:t>Proprietary and CONFIDENTIAL. Do Not Distribute. © 2024 Optiv Security Inc. All Rights Reserved.</a:t>
            </a:r>
          </a:p>
        </p:txBody>
      </p:sp>
      <p:pic>
        <p:nvPicPr>
          <p:cNvPr id="7" name="Picture 6">
            <a:extLst>
              <a:ext uri="{FF2B5EF4-FFF2-40B4-BE49-F238E27FC236}">
                <a16:creationId xmlns:a16="http://schemas.microsoft.com/office/drawing/2014/main" id="{D8202DE0-0782-B561-7D1F-0A020626BD0E}"/>
              </a:ext>
            </a:extLst>
          </p:cNvPr>
          <p:cNvPicPr>
            <a:picLocks noChangeAspect="1"/>
          </p:cNvPicPr>
          <p:nvPr/>
        </p:nvPicPr>
        <p:blipFill>
          <a:blip r:embed="rId6"/>
          <a:stretch>
            <a:fillRect/>
          </a:stretch>
        </p:blipFill>
        <p:spPr>
          <a:xfrm>
            <a:off x="7965303" y="4624427"/>
            <a:ext cx="794684" cy="420624"/>
          </a:xfrm>
          <a:prstGeom prst="rect">
            <a:avLst/>
          </a:prstGeom>
        </p:spPr>
      </p:pic>
      <p:sp>
        <p:nvSpPr>
          <p:cNvPr id="2" name="Text Placeholder 6">
            <a:extLst>
              <a:ext uri="{FF2B5EF4-FFF2-40B4-BE49-F238E27FC236}">
                <a16:creationId xmlns:a16="http://schemas.microsoft.com/office/drawing/2014/main" id="{04E841FE-EDA7-9C1D-F19F-E5C0A7186948}"/>
              </a:ext>
            </a:extLst>
          </p:cNvPr>
          <p:cNvSpPr txBox="1">
            <a:spLocks/>
          </p:cNvSpPr>
          <p:nvPr/>
        </p:nvSpPr>
        <p:spPr>
          <a:xfrm>
            <a:off x="354830" y="4823443"/>
            <a:ext cx="7477200" cy="92333"/>
          </a:xfrm>
          <a:prstGeom prst="rect">
            <a:avLst/>
          </a:prstGeom>
        </p:spPr>
        <p:txBody>
          <a:bodyPr lIns="0" tIns="0" rIns="0" bIns="0" anchor="ctr" anchorCtr="0"/>
          <a:lstStyle>
            <a:lvl1pPr marL="0" indent="0" algn="l" rtl="0" eaLnBrk="1" fontAlgn="base"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Arial" panose="020B0604020202020204" pitchFamily="34" charset="0"/>
              </a:defRPr>
            </a:lvl1pPr>
            <a:lvl2pPr marL="18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2pPr>
            <a:lvl3pPr marL="36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3pPr>
            <a:lvl4pPr marL="54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4pPr>
            <a:lvl5pPr marL="72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5pPr>
            <a:lvl6pPr marL="2514411"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09"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400"/>
            <a:r>
              <a:rPr lang="en-US" sz="600" i="1" dirty="0">
                <a:solidFill>
                  <a:schemeClr val="bg1">
                    <a:alpha val="50000"/>
                  </a:schemeClr>
                </a:solidFill>
              </a:rPr>
              <a:t>Source: Oh, Behave!: The Annual Cybersecurity Attitudes and Behaviors Report, The National Cybersecurity Alliance, 2023</a:t>
            </a:r>
          </a:p>
        </p:txBody>
      </p:sp>
    </p:spTree>
    <p:custDataLst>
      <p:custData r:id="rId1"/>
      <p:custData r:id="rId2"/>
    </p:custDataLst>
    <p:extLst>
      <p:ext uri="{BB962C8B-B14F-4D97-AF65-F5344CB8AC3E}">
        <p14:creationId xmlns:p14="http://schemas.microsoft.com/office/powerpoint/2010/main" val="34283183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hand typing on a computer&#10;&#10;Description automatically generated">
            <a:extLst>
              <a:ext uri="{FF2B5EF4-FFF2-40B4-BE49-F238E27FC236}">
                <a16:creationId xmlns:a16="http://schemas.microsoft.com/office/drawing/2014/main" id="{10BE85BF-74D9-D971-9813-C33BA9E2EB7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9143999" cy="5143500"/>
          </a:xfrm>
          <a:prstGeom prst="rect">
            <a:avLst/>
          </a:prstGeom>
        </p:spPr>
      </p:pic>
      <p:sp>
        <p:nvSpPr>
          <p:cNvPr id="8" name="Footer Placeholder 3">
            <a:extLst>
              <a:ext uri="{FF2B5EF4-FFF2-40B4-BE49-F238E27FC236}">
                <a16:creationId xmlns:a16="http://schemas.microsoft.com/office/drawing/2014/main" id="{789E4C1D-C933-DA69-3153-CCC46C496B11}"/>
              </a:ext>
            </a:extLst>
          </p:cNvPr>
          <p:cNvSpPr txBox="1">
            <a:spLocks/>
          </p:cNvSpPr>
          <p:nvPr/>
        </p:nvSpPr>
        <p:spPr>
          <a:xfrm>
            <a:off x="3061985" y="5024312"/>
            <a:ext cx="3020058" cy="92333"/>
          </a:xfrm>
          <a:prstGeom prst="rect">
            <a:avLst/>
          </a:prstGeom>
          <a:noFill/>
        </p:spPr>
        <p:txBody>
          <a:bodyPr vert="horz" wrap="none" lIns="0" tIns="0" rIns="0" bIns="0" rtlCol="0" anchor="ctr">
            <a:spAutoFit/>
          </a:bodyPr>
          <a:lstStyle>
            <a:defPPr>
              <a:defRPr lang="en-US"/>
            </a:defPPr>
            <a:lvl1pPr algn="ctr" defTabSz="685800" rtl="0" eaLnBrk="1" fontAlgn="auto" hangingPunct="1">
              <a:spcBef>
                <a:spcPts val="0"/>
              </a:spcBef>
              <a:spcAft>
                <a:spcPts val="0"/>
              </a:spcAft>
              <a:defRPr sz="600" kern="1200">
                <a:solidFill>
                  <a:schemeClr val="tx1">
                    <a:alpha val="25000"/>
                  </a:schemeClr>
                </a:solidFill>
                <a:latin typeface="+mj-lt"/>
                <a:ea typeface="+mn-ea"/>
                <a:cs typeface="+mn-cs"/>
              </a:defRPr>
            </a:lvl1pPr>
            <a:lvl2pPr marL="342900" indent="1143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2pPr>
            <a:lvl3pPr marL="685800" indent="2286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3pPr>
            <a:lvl4pPr marL="1028700" indent="3429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4pPr>
            <a:lvl5pPr marL="1371600" indent="4572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5pPr>
            <a:lvl6pPr marL="2286000" algn="l" defTabSz="914400" rtl="0" eaLnBrk="1" latinLnBrk="0" hangingPunct="1">
              <a:defRPr sz="1300" kern="1200">
                <a:solidFill>
                  <a:schemeClr val="tx1"/>
                </a:solidFill>
                <a:latin typeface="Rockwell" panose="02060603020205020403" pitchFamily="18" charset="77"/>
                <a:ea typeface="+mn-ea"/>
                <a:cs typeface="+mn-cs"/>
              </a:defRPr>
            </a:lvl6pPr>
            <a:lvl7pPr marL="2743200" algn="l" defTabSz="914400" rtl="0" eaLnBrk="1" latinLnBrk="0" hangingPunct="1">
              <a:defRPr sz="1300" kern="1200">
                <a:solidFill>
                  <a:schemeClr val="tx1"/>
                </a:solidFill>
                <a:latin typeface="Rockwell" panose="02060603020205020403" pitchFamily="18" charset="77"/>
                <a:ea typeface="+mn-ea"/>
                <a:cs typeface="+mn-cs"/>
              </a:defRPr>
            </a:lvl7pPr>
            <a:lvl8pPr marL="3200400" algn="l" defTabSz="914400" rtl="0" eaLnBrk="1" latinLnBrk="0" hangingPunct="1">
              <a:defRPr sz="1300" kern="1200">
                <a:solidFill>
                  <a:schemeClr val="tx1"/>
                </a:solidFill>
                <a:latin typeface="Rockwell" panose="02060603020205020403" pitchFamily="18" charset="77"/>
                <a:ea typeface="+mn-ea"/>
                <a:cs typeface="+mn-cs"/>
              </a:defRPr>
            </a:lvl8pPr>
            <a:lvl9pPr marL="3657600" algn="l" defTabSz="914400" rtl="0" eaLnBrk="1" latinLnBrk="0" hangingPunct="1">
              <a:defRPr sz="1300" kern="1200">
                <a:solidFill>
                  <a:schemeClr val="tx1"/>
                </a:solidFill>
                <a:latin typeface="Rockwell" panose="02060603020205020403" pitchFamily="18" charset="77"/>
                <a:ea typeface="+mn-ea"/>
                <a:cs typeface="+mn-cs"/>
              </a:defRPr>
            </a:lvl9pPr>
          </a:lstStyle>
          <a:p>
            <a:pPr>
              <a:defRPr/>
            </a:pPr>
            <a:r>
              <a:rPr lang="en-US" sz="600" dirty="0">
                <a:solidFill>
                  <a:schemeClr val="bg1">
                    <a:alpha val="32000"/>
                  </a:schemeClr>
                </a:solidFill>
              </a:rPr>
              <a:t>Proprietary and CONFIDENTIAL. Do Not Distribute. © 2024 Optiv Security Inc. All Rights Reserved.</a:t>
            </a:r>
          </a:p>
        </p:txBody>
      </p:sp>
      <p:pic>
        <p:nvPicPr>
          <p:cNvPr id="9" name="Picture 8">
            <a:extLst>
              <a:ext uri="{FF2B5EF4-FFF2-40B4-BE49-F238E27FC236}">
                <a16:creationId xmlns:a16="http://schemas.microsoft.com/office/drawing/2014/main" id="{4C869358-C1BC-E663-4757-11EF56C9FC4F}"/>
              </a:ext>
            </a:extLst>
          </p:cNvPr>
          <p:cNvPicPr>
            <a:picLocks noChangeAspect="1"/>
          </p:cNvPicPr>
          <p:nvPr/>
        </p:nvPicPr>
        <p:blipFill>
          <a:blip r:embed="rId4"/>
          <a:stretch>
            <a:fillRect/>
          </a:stretch>
        </p:blipFill>
        <p:spPr>
          <a:xfrm>
            <a:off x="7965303" y="4624427"/>
            <a:ext cx="794684" cy="420624"/>
          </a:xfrm>
          <a:prstGeom prst="rect">
            <a:avLst/>
          </a:prstGeom>
        </p:spPr>
      </p:pic>
      <p:sp>
        <p:nvSpPr>
          <p:cNvPr id="11" name="Subtitle 2">
            <a:extLst>
              <a:ext uri="{FF2B5EF4-FFF2-40B4-BE49-F238E27FC236}">
                <a16:creationId xmlns:a16="http://schemas.microsoft.com/office/drawing/2014/main" id="{9EEEFC7E-C62E-170C-B177-3946A2659562}"/>
              </a:ext>
            </a:extLst>
          </p:cNvPr>
          <p:cNvSpPr txBox="1">
            <a:spLocks/>
          </p:cNvSpPr>
          <p:nvPr/>
        </p:nvSpPr>
        <p:spPr>
          <a:xfrm>
            <a:off x="410653" y="1851566"/>
            <a:ext cx="4536000" cy="246221"/>
          </a:xfrm>
          <a:prstGeom prst="rect">
            <a:avLst/>
          </a:prstGeom>
        </p:spPr>
        <p:txBody>
          <a:bodyPr lIns="0" tIns="0" rIns="0" bIns="0">
            <a:spAutoFit/>
          </a:bodyPr>
          <a:lstStyle>
            <a:lvl1pPr marL="0" indent="0" algn="l" rtl="0" eaLnBrk="1" fontAlgn="base" hangingPunct="1">
              <a:lnSpc>
                <a:spcPct val="100000"/>
              </a:lnSpc>
              <a:spcBef>
                <a:spcPts val="0"/>
              </a:spcBef>
              <a:spcAft>
                <a:spcPts val="0"/>
              </a:spcAft>
              <a:buFont typeface="Arial" panose="020B0604020202020204" pitchFamily="34" charset="0"/>
              <a:buNone/>
              <a:defRPr sz="1600" b="1" kern="1200">
                <a:solidFill>
                  <a:schemeClr val="accent5"/>
                </a:solidFill>
                <a:latin typeface="+mn-lt"/>
                <a:ea typeface="+mn-ea"/>
                <a:cs typeface="Arial" panose="020B0604020202020204" pitchFamily="34" charset="0"/>
              </a:defRPr>
            </a:lvl1pPr>
            <a:lvl2pPr marL="457166" indent="0" algn="ctr" rtl="0" eaLnBrk="1" fontAlgn="base" hangingPunct="1">
              <a:lnSpc>
                <a:spcPct val="100000"/>
              </a:lnSpc>
              <a:spcBef>
                <a:spcPts val="0"/>
              </a:spcBef>
              <a:spcAft>
                <a:spcPts val="600"/>
              </a:spcAft>
              <a:buFont typeface="Arial" panose="020B0604020202020204" pitchFamily="34" charset="0"/>
              <a:buNone/>
              <a:defRPr sz="2000" kern="1200">
                <a:solidFill>
                  <a:schemeClr val="tx1"/>
                </a:solidFill>
                <a:latin typeface="+mn-lt"/>
                <a:ea typeface="+mn-ea"/>
                <a:cs typeface="Arial" panose="020B0604020202020204" pitchFamily="34" charset="0"/>
              </a:defRPr>
            </a:lvl2pPr>
            <a:lvl3pPr marL="914333" indent="0" algn="ctr" rtl="0" eaLnBrk="1" fontAlgn="base"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Arial" panose="020B0604020202020204" pitchFamily="34" charset="0"/>
              </a:defRPr>
            </a:lvl3pPr>
            <a:lvl4pPr marL="1371498" indent="0" algn="ctr" rtl="0" eaLnBrk="1" fontAlgn="base"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Arial" panose="020B0604020202020204" pitchFamily="34" charset="0"/>
              </a:defRPr>
            </a:lvl4pPr>
            <a:lvl5pPr marL="1828664" indent="0" algn="ctr" rtl="0" eaLnBrk="1" fontAlgn="base"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Arial" panose="020B0604020202020204" pitchFamily="34" charset="0"/>
              </a:defRPr>
            </a:lvl5pPr>
            <a:lvl6pPr marL="2285829" indent="0" algn="ctr" defTabSz="914333"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2995" indent="0" algn="ctr" defTabSz="914333"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160" indent="0" algn="ctr" defTabSz="914333"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326" indent="0" algn="ctr" defTabSz="914333"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914400"/>
            <a:r>
              <a:rPr lang="en-US" dirty="0"/>
              <a:t>Key Behaviors</a:t>
            </a:r>
          </a:p>
        </p:txBody>
      </p:sp>
      <p:grpSp>
        <p:nvGrpSpPr>
          <p:cNvPr id="12" name="Group 11">
            <a:extLst>
              <a:ext uri="{FF2B5EF4-FFF2-40B4-BE49-F238E27FC236}">
                <a16:creationId xmlns:a16="http://schemas.microsoft.com/office/drawing/2014/main" id="{9D34E95F-0C94-C4FE-E569-5D1941305720}"/>
              </a:ext>
            </a:extLst>
          </p:cNvPr>
          <p:cNvGrpSpPr/>
          <p:nvPr/>
        </p:nvGrpSpPr>
        <p:grpSpPr>
          <a:xfrm>
            <a:off x="358774" y="2168880"/>
            <a:ext cx="3020057" cy="1003866"/>
            <a:chOff x="152685" y="1605915"/>
            <a:chExt cx="3020057" cy="1003866"/>
          </a:xfrm>
        </p:grpSpPr>
        <p:sp>
          <p:nvSpPr>
            <p:cNvPr id="13" name="Rectangle 12">
              <a:extLst>
                <a:ext uri="{FF2B5EF4-FFF2-40B4-BE49-F238E27FC236}">
                  <a16:creationId xmlns:a16="http://schemas.microsoft.com/office/drawing/2014/main" id="{898E9D67-A488-7EBC-0287-77C51E177232}"/>
                </a:ext>
              </a:extLst>
            </p:cNvPr>
            <p:cNvSpPr/>
            <p:nvPr/>
          </p:nvSpPr>
          <p:spPr>
            <a:xfrm>
              <a:off x="204566" y="1694323"/>
              <a:ext cx="2822876" cy="482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accent1">
                    <a:lumMod val="75000"/>
                  </a:schemeClr>
                </a:solidFill>
                <a:latin typeface="Tw Cen MT" panose="020B0602020104020603" pitchFamily="34" charset="77"/>
              </a:endParaRPr>
            </a:p>
          </p:txBody>
        </p:sp>
        <p:sp>
          <p:nvSpPr>
            <p:cNvPr id="15" name="Title 2">
              <a:extLst>
                <a:ext uri="{FF2B5EF4-FFF2-40B4-BE49-F238E27FC236}">
                  <a16:creationId xmlns:a16="http://schemas.microsoft.com/office/drawing/2014/main" id="{BE62F592-CE61-529B-F303-E75D74C887AD}"/>
                </a:ext>
              </a:extLst>
            </p:cNvPr>
            <p:cNvSpPr txBox="1">
              <a:spLocks/>
            </p:cNvSpPr>
            <p:nvPr/>
          </p:nvSpPr>
          <p:spPr>
            <a:xfrm>
              <a:off x="152685" y="1605915"/>
              <a:ext cx="3020057" cy="1003866"/>
            </a:xfrm>
            <a:prstGeom prst="rect">
              <a:avLst/>
            </a:prstGeom>
          </p:spPr>
          <p:txBody>
            <a:bodyPr/>
            <a:lstStyle>
              <a:lvl1pPr algn="l" rtl="0" eaLnBrk="1" fontAlgn="base" hangingPunct="1">
                <a:lnSpc>
                  <a:spcPct val="90000"/>
                </a:lnSpc>
                <a:spcBef>
                  <a:spcPct val="0"/>
                </a:spcBef>
                <a:spcAft>
                  <a:spcPct val="0"/>
                </a:spcAft>
                <a:defRPr lang="en-US" sz="2800" b="1" kern="1200" cap="none" baseline="0" dirty="0" smtClean="0">
                  <a:solidFill>
                    <a:schemeClr val="accent1"/>
                  </a:solidFill>
                  <a:latin typeface="+mj-lt"/>
                  <a:ea typeface="+mj-ea"/>
                  <a:cs typeface="Arial" panose="020B0604020202020204" pitchFamily="34" charset="0"/>
                </a:defRPr>
              </a:lvl1pPr>
              <a:lvl2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2pPr>
              <a:lvl3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3pPr>
              <a:lvl4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4pPr>
              <a:lvl5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5pPr>
              <a:lvl6pPr marL="457166"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6pPr>
              <a:lvl7pPr marL="914333"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7pPr>
              <a:lvl8pPr marL="1371498"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8pPr>
              <a:lvl9pPr marL="1828664"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9pPr>
            </a:lstStyle>
            <a:p>
              <a:pPr marL="0" marR="0" lvl="0" indent="0" defTabSz="914400" rtl="0" eaLnBrk="1" fontAlgn="ctr" latinLnBrk="0" hangingPunct="1">
                <a:lnSpc>
                  <a:spcPct val="100000"/>
                </a:lnSpc>
                <a:spcBef>
                  <a:spcPts val="0"/>
                </a:spcBef>
                <a:spcAft>
                  <a:spcPct val="0"/>
                </a:spcAft>
                <a:buClrTx/>
                <a:buSzTx/>
                <a:buFontTx/>
                <a:buNone/>
                <a:tabLst/>
                <a:defRPr/>
              </a:pPr>
              <a:r>
                <a:rPr kumimoji="0" lang="en-US" sz="3600" u="none" strike="noStrike" kern="1200" cap="none" spc="0" normalizeH="0" baseline="0" noProof="0" dirty="0">
                  <a:ln>
                    <a:noFill/>
                  </a:ln>
                  <a:solidFill>
                    <a:schemeClr val="tx1"/>
                  </a:solidFill>
                  <a:effectLst/>
                  <a:uLnTx/>
                  <a:uFillTx/>
                  <a:latin typeface="Tw Cen MT" panose="020B0602020104020603"/>
                  <a:ea typeface="+mj-ea"/>
                </a:rPr>
                <a:t>In Summary…</a:t>
              </a:r>
            </a:p>
          </p:txBody>
        </p:sp>
      </p:grpSp>
    </p:spTree>
    <p:extLst>
      <p:ext uri="{BB962C8B-B14F-4D97-AF65-F5344CB8AC3E}">
        <p14:creationId xmlns:p14="http://schemas.microsoft.com/office/powerpoint/2010/main" val="23869699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122734A-84FF-7FDA-43C6-B10353D16A4A}"/>
              </a:ext>
            </a:extLst>
          </p:cNvPr>
          <p:cNvSpPr/>
          <p:nvPr/>
        </p:nvSpPr>
        <p:spPr>
          <a:xfrm>
            <a:off x="1219209" y="1033651"/>
            <a:ext cx="6705581" cy="1181687"/>
          </a:xfrm>
          <a:prstGeom prst="roundRect">
            <a:avLst>
              <a:gd name="adj" fmla="val 0"/>
            </a:avLst>
          </a:prstGeom>
          <a:solidFill>
            <a:schemeClr val="accent1">
              <a:lumMod val="50000"/>
              <a:alpha val="65883"/>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 Placeholder 22">
            <a:extLst>
              <a:ext uri="{FF2B5EF4-FFF2-40B4-BE49-F238E27FC236}">
                <a16:creationId xmlns:a16="http://schemas.microsoft.com/office/drawing/2014/main" id="{79F09DDB-503A-4917-9436-2166D5158F30}"/>
              </a:ext>
            </a:extLst>
          </p:cNvPr>
          <p:cNvSpPr>
            <a:spLocks noGrp="1"/>
          </p:cNvSpPr>
          <p:nvPr>
            <p:ph type="body" sz="quarter" idx="10"/>
          </p:nvPr>
        </p:nvSpPr>
        <p:spPr/>
        <p:txBody>
          <a:bodyPr/>
          <a:lstStyle/>
          <a:p>
            <a:r>
              <a:rPr lang="en-US" dirty="0"/>
              <a:t>To stay safe online, make these behaviors part of your regular routine</a:t>
            </a:r>
          </a:p>
        </p:txBody>
      </p:sp>
      <p:sp>
        <p:nvSpPr>
          <p:cNvPr id="2" name="Title 1">
            <a:extLst>
              <a:ext uri="{FF2B5EF4-FFF2-40B4-BE49-F238E27FC236}">
                <a16:creationId xmlns:a16="http://schemas.microsoft.com/office/drawing/2014/main" id="{970656AF-F3D9-4611-B882-985780A9E022}"/>
              </a:ext>
            </a:extLst>
          </p:cNvPr>
          <p:cNvSpPr>
            <a:spLocks noGrp="1"/>
          </p:cNvSpPr>
          <p:nvPr>
            <p:ph type="title"/>
          </p:nvPr>
        </p:nvSpPr>
        <p:spPr/>
        <p:txBody>
          <a:bodyPr/>
          <a:lstStyle/>
          <a:p>
            <a:r>
              <a:rPr lang="en-US" dirty="0"/>
              <a:t>Key Cybersecurity Behaviors</a:t>
            </a:r>
          </a:p>
        </p:txBody>
      </p:sp>
      <p:grpSp>
        <p:nvGrpSpPr>
          <p:cNvPr id="8" name="Group 7">
            <a:extLst>
              <a:ext uri="{FF2B5EF4-FFF2-40B4-BE49-F238E27FC236}">
                <a16:creationId xmlns:a16="http://schemas.microsoft.com/office/drawing/2014/main" id="{C382F896-4DBE-3FA7-9511-42A6E53FEBCC}"/>
              </a:ext>
            </a:extLst>
          </p:cNvPr>
          <p:cNvGrpSpPr/>
          <p:nvPr/>
        </p:nvGrpSpPr>
        <p:grpSpPr>
          <a:xfrm>
            <a:off x="4790149" y="1026635"/>
            <a:ext cx="1371600" cy="1127268"/>
            <a:chOff x="4597923" y="1100828"/>
            <a:chExt cx="1371600" cy="1127268"/>
          </a:xfrm>
        </p:grpSpPr>
        <p:sp>
          <p:nvSpPr>
            <p:cNvPr id="24" name="Rectangle 23">
              <a:extLst>
                <a:ext uri="{FF2B5EF4-FFF2-40B4-BE49-F238E27FC236}">
                  <a16:creationId xmlns:a16="http://schemas.microsoft.com/office/drawing/2014/main" id="{9DE156F9-AA83-C940-96CD-F53436CCC042}"/>
                </a:ext>
              </a:extLst>
            </p:cNvPr>
            <p:cNvSpPr/>
            <p:nvPr/>
          </p:nvSpPr>
          <p:spPr>
            <a:xfrm>
              <a:off x="4597923" y="1704206"/>
              <a:ext cx="1371600" cy="523890"/>
            </a:xfrm>
            <a:prstGeom prst="rect">
              <a:avLst/>
            </a:prstGeom>
          </p:spPr>
          <p:txBody>
            <a:bodyPr wrap="square" lIns="0" rIns="0">
              <a:noAutofit/>
            </a:bodyPr>
            <a:lstStyle/>
            <a:p>
              <a:pPr algn="ctr" defTabSz="685783">
                <a:defRPr/>
              </a:pPr>
              <a:r>
                <a:rPr lang="en-US" sz="1400" b="1" dirty="0">
                  <a:solidFill>
                    <a:srgbClr val="FFFFFF"/>
                  </a:solidFill>
                  <a:latin typeface="Tw Cen MT" panose="020B0602020104020603"/>
                </a:rPr>
                <a:t>Recognize and Report Phishing</a:t>
              </a:r>
            </a:p>
          </p:txBody>
        </p:sp>
        <p:pic>
          <p:nvPicPr>
            <p:cNvPr id="15" name="Graphic 14">
              <a:extLst>
                <a:ext uri="{FF2B5EF4-FFF2-40B4-BE49-F238E27FC236}">
                  <a16:creationId xmlns:a16="http://schemas.microsoft.com/office/drawing/2014/main" id="{72D682FD-257C-D84B-57DF-42C354FA0F4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32469" y="1100828"/>
              <a:ext cx="708250" cy="708250"/>
            </a:xfrm>
            <a:prstGeom prst="rect">
              <a:avLst/>
            </a:prstGeom>
          </p:spPr>
        </p:pic>
      </p:grpSp>
      <p:grpSp>
        <p:nvGrpSpPr>
          <p:cNvPr id="13" name="Group 12">
            <a:extLst>
              <a:ext uri="{FF2B5EF4-FFF2-40B4-BE49-F238E27FC236}">
                <a16:creationId xmlns:a16="http://schemas.microsoft.com/office/drawing/2014/main" id="{674BBFA2-76DE-4330-7CC0-1D0B6EAA595F}"/>
              </a:ext>
            </a:extLst>
          </p:cNvPr>
          <p:cNvGrpSpPr/>
          <p:nvPr/>
        </p:nvGrpSpPr>
        <p:grpSpPr>
          <a:xfrm>
            <a:off x="5021066" y="2341471"/>
            <a:ext cx="1467701" cy="1304167"/>
            <a:chOff x="4932069" y="2821709"/>
            <a:chExt cx="1467701" cy="1304167"/>
          </a:xfrm>
        </p:grpSpPr>
        <p:sp>
          <p:nvSpPr>
            <p:cNvPr id="25" name="Rectangle 24">
              <a:extLst>
                <a:ext uri="{FF2B5EF4-FFF2-40B4-BE49-F238E27FC236}">
                  <a16:creationId xmlns:a16="http://schemas.microsoft.com/office/drawing/2014/main" id="{71940BFF-BDB2-884B-8395-9A75B9C72A42}"/>
                </a:ext>
              </a:extLst>
            </p:cNvPr>
            <p:cNvSpPr/>
            <p:nvPr/>
          </p:nvSpPr>
          <p:spPr>
            <a:xfrm>
              <a:off x="4932069" y="3548795"/>
              <a:ext cx="1467701" cy="577081"/>
            </a:xfrm>
            <a:prstGeom prst="rect">
              <a:avLst/>
            </a:prstGeom>
          </p:spPr>
          <p:txBody>
            <a:bodyPr wrap="square" lIns="0" rIns="0">
              <a:noAutofit/>
            </a:bodyPr>
            <a:lstStyle/>
            <a:p>
              <a:pPr algn="ctr" defTabSz="685783">
                <a:defRPr/>
              </a:pPr>
              <a:r>
                <a:rPr lang="en-US" sz="1200" dirty="0">
                  <a:solidFill>
                    <a:srgbClr val="FFFFFF"/>
                  </a:solidFill>
                  <a:latin typeface="Tw Cen MT" panose="020B0602020104020603"/>
                </a:rPr>
                <a:t>Share Cybersecurity Knowledge</a:t>
              </a:r>
            </a:p>
          </p:txBody>
        </p:sp>
        <p:pic>
          <p:nvPicPr>
            <p:cNvPr id="19" name="Graphic 18">
              <a:extLst>
                <a:ext uri="{FF2B5EF4-FFF2-40B4-BE49-F238E27FC236}">
                  <a16:creationId xmlns:a16="http://schemas.microsoft.com/office/drawing/2014/main" id="{82CC9A6A-5645-D70F-6226-8B68E9C102C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15653" y="2821709"/>
              <a:ext cx="700532" cy="700532"/>
            </a:xfrm>
            <a:prstGeom prst="rect">
              <a:avLst/>
            </a:prstGeom>
          </p:spPr>
        </p:pic>
      </p:grpSp>
      <p:grpSp>
        <p:nvGrpSpPr>
          <p:cNvPr id="11" name="Group 10">
            <a:extLst>
              <a:ext uri="{FF2B5EF4-FFF2-40B4-BE49-F238E27FC236}">
                <a16:creationId xmlns:a16="http://schemas.microsoft.com/office/drawing/2014/main" id="{EEEA1843-5188-584E-F40E-7E14E162A7E2}"/>
              </a:ext>
            </a:extLst>
          </p:cNvPr>
          <p:cNvGrpSpPr/>
          <p:nvPr/>
        </p:nvGrpSpPr>
        <p:grpSpPr>
          <a:xfrm>
            <a:off x="2526093" y="2298639"/>
            <a:ext cx="1596842" cy="1275504"/>
            <a:chOff x="1995593" y="2778877"/>
            <a:chExt cx="1596842" cy="1275504"/>
          </a:xfrm>
        </p:grpSpPr>
        <p:sp>
          <p:nvSpPr>
            <p:cNvPr id="20" name="Rectangle 19">
              <a:extLst>
                <a:ext uri="{FF2B5EF4-FFF2-40B4-BE49-F238E27FC236}">
                  <a16:creationId xmlns:a16="http://schemas.microsoft.com/office/drawing/2014/main" id="{142459E1-AF79-1F4A-BC4D-9871DA7633B0}"/>
                </a:ext>
              </a:extLst>
            </p:cNvPr>
            <p:cNvSpPr/>
            <p:nvPr/>
          </p:nvSpPr>
          <p:spPr>
            <a:xfrm>
              <a:off x="1995593" y="3548795"/>
              <a:ext cx="1596842" cy="505586"/>
            </a:xfrm>
            <a:prstGeom prst="rect">
              <a:avLst/>
            </a:prstGeom>
          </p:spPr>
          <p:txBody>
            <a:bodyPr wrap="square" lIns="0" rIns="0">
              <a:noAutofit/>
            </a:bodyPr>
            <a:lstStyle/>
            <a:p>
              <a:pPr algn="ctr" defTabSz="685783">
                <a:defRPr/>
              </a:pPr>
              <a:r>
                <a:rPr lang="en-US" sz="1200" dirty="0">
                  <a:solidFill>
                    <a:srgbClr val="FFFFFF"/>
                  </a:solidFill>
                  <a:latin typeface="Tw Cen MT" panose="020B0602020104020603"/>
                </a:rPr>
                <a:t>Learn From Security Awareness Training</a:t>
              </a:r>
            </a:p>
          </p:txBody>
        </p:sp>
        <p:pic>
          <p:nvPicPr>
            <p:cNvPr id="21" name="Graphic 20">
              <a:extLst>
                <a:ext uri="{FF2B5EF4-FFF2-40B4-BE49-F238E27FC236}">
                  <a16:creationId xmlns:a16="http://schemas.microsoft.com/office/drawing/2014/main" id="{BA29E8DD-233A-FF21-03A4-0A900B85E88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78724" y="2778877"/>
              <a:ext cx="830580" cy="830580"/>
            </a:xfrm>
            <a:prstGeom prst="rect">
              <a:avLst/>
            </a:prstGeom>
          </p:spPr>
        </p:pic>
      </p:grpSp>
      <p:grpSp>
        <p:nvGrpSpPr>
          <p:cNvPr id="10" name="Group 9">
            <a:extLst>
              <a:ext uri="{FF2B5EF4-FFF2-40B4-BE49-F238E27FC236}">
                <a16:creationId xmlns:a16="http://schemas.microsoft.com/office/drawing/2014/main" id="{22D3D389-A027-B23B-7AB0-188CE3242C4B}"/>
              </a:ext>
            </a:extLst>
          </p:cNvPr>
          <p:cNvGrpSpPr/>
          <p:nvPr/>
        </p:nvGrpSpPr>
        <p:grpSpPr>
          <a:xfrm>
            <a:off x="1241089" y="971024"/>
            <a:ext cx="1371600" cy="1108787"/>
            <a:chOff x="1241089" y="1045217"/>
            <a:chExt cx="1371600" cy="1108787"/>
          </a:xfrm>
        </p:grpSpPr>
        <p:sp>
          <p:nvSpPr>
            <p:cNvPr id="16" name="Rectangle 15">
              <a:extLst>
                <a:ext uri="{FF2B5EF4-FFF2-40B4-BE49-F238E27FC236}">
                  <a16:creationId xmlns:a16="http://schemas.microsoft.com/office/drawing/2014/main" id="{26266618-91E1-964B-AEA6-C5F18472FE67}"/>
                </a:ext>
              </a:extLst>
            </p:cNvPr>
            <p:cNvSpPr/>
            <p:nvPr/>
          </p:nvSpPr>
          <p:spPr>
            <a:xfrm>
              <a:off x="1241089" y="1715422"/>
              <a:ext cx="1371600" cy="438582"/>
            </a:xfrm>
            <a:prstGeom prst="rect">
              <a:avLst/>
            </a:prstGeom>
          </p:spPr>
          <p:txBody>
            <a:bodyPr wrap="square" lIns="0" rIns="0">
              <a:noAutofit/>
            </a:bodyPr>
            <a:lstStyle/>
            <a:p>
              <a:pPr algn="ctr" defTabSz="685783">
                <a:defRPr/>
              </a:pPr>
              <a:r>
                <a:rPr lang="en-US" sz="1400" b="1" dirty="0">
                  <a:solidFill>
                    <a:srgbClr val="FFFFFF"/>
                  </a:solidFill>
                  <a:latin typeface="Tw Cen MT" panose="020B0602020104020603"/>
                </a:rPr>
                <a:t>Use </a:t>
              </a:r>
              <a:r>
                <a:rPr lang="en-US" sz="1400" b="1" dirty="0">
                  <a:solidFill>
                    <a:srgbClr val="E6E6E6"/>
                  </a:solidFill>
                  <a:latin typeface="Tw Cen MT" panose="020B0602020104020603"/>
                </a:rPr>
                <a:t>Strong</a:t>
              </a:r>
              <a:r>
                <a:rPr lang="en-US" sz="1400" b="1" dirty="0">
                  <a:solidFill>
                    <a:srgbClr val="FFFFFF"/>
                  </a:solidFill>
                  <a:latin typeface="Tw Cen MT" panose="020B0602020104020603"/>
                </a:rPr>
                <a:t> Passwords</a:t>
              </a:r>
            </a:p>
          </p:txBody>
        </p:sp>
        <p:pic>
          <p:nvPicPr>
            <p:cNvPr id="22" name="Graphic 21">
              <a:extLst>
                <a:ext uri="{FF2B5EF4-FFF2-40B4-BE49-F238E27FC236}">
                  <a16:creationId xmlns:a16="http://schemas.microsoft.com/office/drawing/2014/main" id="{BA7C3095-513C-B490-D623-5C2865B46C0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82141" y="1045217"/>
              <a:ext cx="889496" cy="889496"/>
            </a:xfrm>
            <a:prstGeom prst="rect">
              <a:avLst/>
            </a:prstGeom>
          </p:spPr>
        </p:pic>
      </p:grpSp>
      <p:grpSp>
        <p:nvGrpSpPr>
          <p:cNvPr id="14" name="Group 13">
            <a:extLst>
              <a:ext uri="{FF2B5EF4-FFF2-40B4-BE49-F238E27FC236}">
                <a16:creationId xmlns:a16="http://schemas.microsoft.com/office/drawing/2014/main" id="{F9886502-DD80-E49D-62B9-EE3740E65DF4}"/>
              </a:ext>
            </a:extLst>
          </p:cNvPr>
          <p:cNvGrpSpPr/>
          <p:nvPr/>
        </p:nvGrpSpPr>
        <p:grpSpPr>
          <a:xfrm>
            <a:off x="7499518" y="2382069"/>
            <a:ext cx="1284701" cy="1101986"/>
            <a:chOff x="7289793" y="2862307"/>
            <a:chExt cx="1284701" cy="1101986"/>
          </a:xfrm>
        </p:grpSpPr>
        <p:sp>
          <p:nvSpPr>
            <p:cNvPr id="28" name="Rectangle 27">
              <a:extLst>
                <a:ext uri="{FF2B5EF4-FFF2-40B4-BE49-F238E27FC236}">
                  <a16:creationId xmlns:a16="http://schemas.microsoft.com/office/drawing/2014/main" id="{4CF876FC-6CF4-D348-BBB5-51F8469A3F24}"/>
                </a:ext>
              </a:extLst>
            </p:cNvPr>
            <p:cNvSpPr/>
            <p:nvPr/>
          </p:nvSpPr>
          <p:spPr>
            <a:xfrm>
              <a:off x="7289793" y="3548795"/>
              <a:ext cx="1284701" cy="415498"/>
            </a:xfrm>
            <a:prstGeom prst="rect">
              <a:avLst/>
            </a:prstGeom>
          </p:spPr>
          <p:txBody>
            <a:bodyPr wrap="square" lIns="0" rIns="0">
              <a:noAutofit/>
            </a:bodyPr>
            <a:lstStyle/>
            <a:p>
              <a:pPr algn="ctr" defTabSz="685783">
                <a:defRPr/>
              </a:pPr>
              <a:r>
                <a:rPr lang="en-US" sz="1200" dirty="0">
                  <a:solidFill>
                    <a:srgbClr val="FFFFFF"/>
                  </a:solidFill>
                  <a:latin typeface="Tw Cen MT" panose="020B0602020104020603"/>
                </a:rPr>
                <a:t>Avoid Using Public Wi-Fi</a:t>
              </a:r>
            </a:p>
          </p:txBody>
        </p:sp>
        <p:pic>
          <p:nvPicPr>
            <p:cNvPr id="27" name="Graphic 26">
              <a:extLst>
                <a:ext uri="{FF2B5EF4-FFF2-40B4-BE49-F238E27FC236}">
                  <a16:creationId xmlns:a16="http://schemas.microsoft.com/office/drawing/2014/main" id="{CAE34A7C-FF86-C5DB-1ED9-A2C97A8DDA5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627343" y="2862307"/>
              <a:ext cx="609600" cy="609600"/>
            </a:xfrm>
            <a:prstGeom prst="rect">
              <a:avLst/>
            </a:prstGeom>
          </p:spPr>
        </p:pic>
      </p:grpSp>
      <p:grpSp>
        <p:nvGrpSpPr>
          <p:cNvPr id="12" name="Group 11">
            <a:extLst>
              <a:ext uri="{FF2B5EF4-FFF2-40B4-BE49-F238E27FC236}">
                <a16:creationId xmlns:a16="http://schemas.microsoft.com/office/drawing/2014/main" id="{F8792C53-CE56-EB7E-A315-A51F66FC9F17}"/>
              </a:ext>
            </a:extLst>
          </p:cNvPr>
          <p:cNvGrpSpPr/>
          <p:nvPr/>
        </p:nvGrpSpPr>
        <p:grpSpPr>
          <a:xfrm>
            <a:off x="256362" y="2286444"/>
            <a:ext cx="1371600" cy="1197611"/>
            <a:chOff x="440920" y="2766682"/>
            <a:chExt cx="1371600" cy="1197611"/>
          </a:xfrm>
        </p:grpSpPr>
        <p:sp>
          <p:nvSpPr>
            <p:cNvPr id="17" name="Rectangle 16">
              <a:extLst>
                <a:ext uri="{FF2B5EF4-FFF2-40B4-BE49-F238E27FC236}">
                  <a16:creationId xmlns:a16="http://schemas.microsoft.com/office/drawing/2014/main" id="{7C649574-B6FE-794A-A9DC-769D6D1CA4C2}"/>
                </a:ext>
              </a:extLst>
            </p:cNvPr>
            <p:cNvSpPr/>
            <p:nvPr/>
          </p:nvSpPr>
          <p:spPr>
            <a:xfrm>
              <a:off x="440920" y="3548795"/>
              <a:ext cx="1371600" cy="415498"/>
            </a:xfrm>
            <a:prstGeom prst="rect">
              <a:avLst/>
            </a:prstGeom>
          </p:spPr>
          <p:txBody>
            <a:bodyPr wrap="square" lIns="0" rIns="0">
              <a:noAutofit/>
            </a:bodyPr>
            <a:lstStyle/>
            <a:p>
              <a:pPr marL="182876" indent="-182876" algn="ctr" defTabSz="685783">
                <a:defRPr/>
              </a:pPr>
              <a:r>
                <a:rPr lang="en-US" sz="1200" dirty="0">
                  <a:solidFill>
                    <a:srgbClr val="FFFFFF"/>
                  </a:solidFill>
                  <a:latin typeface="Tw Cen MT" panose="020B0602020104020603"/>
                </a:rPr>
                <a:t>Create</a:t>
              </a:r>
            </a:p>
            <a:p>
              <a:pPr marL="182876" indent="-182876" algn="ctr" defTabSz="685783">
                <a:defRPr/>
              </a:pPr>
              <a:r>
                <a:rPr lang="en-US" sz="1200" dirty="0">
                  <a:solidFill>
                    <a:srgbClr val="FFFFFF"/>
                  </a:solidFill>
                  <a:latin typeface="Tw Cen MT" panose="020B0602020104020603"/>
                </a:rPr>
                <a:t>Backups</a:t>
              </a:r>
            </a:p>
          </p:txBody>
        </p:sp>
        <p:pic>
          <p:nvPicPr>
            <p:cNvPr id="39" name="Graphic 38">
              <a:extLst>
                <a:ext uri="{FF2B5EF4-FFF2-40B4-BE49-F238E27FC236}">
                  <a16:creationId xmlns:a16="http://schemas.microsoft.com/office/drawing/2014/main" id="{9F41E729-96DD-A00C-9CB7-C054519FBDD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11430" y="2766682"/>
              <a:ext cx="830580" cy="830580"/>
            </a:xfrm>
            <a:prstGeom prst="rect">
              <a:avLst/>
            </a:prstGeom>
          </p:spPr>
        </p:pic>
      </p:grpSp>
      <p:grpSp>
        <p:nvGrpSpPr>
          <p:cNvPr id="7" name="Group 6">
            <a:extLst>
              <a:ext uri="{FF2B5EF4-FFF2-40B4-BE49-F238E27FC236}">
                <a16:creationId xmlns:a16="http://schemas.microsoft.com/office/drawing/2014/main" id="{7FAE0649-FBE3-57A4-7B22-E43199ADEBF2}"/>
              </a:ext>
            </a:extLst>
          </p:cNvPr>
          <p:cNvGrpSpPr/>
          <p:nvPr/>
        </p:nvGrpSpPr>
        <p:grpSpPr>
          <a:xfrm>
            <a:off x="6522309" y="1042685"/>
            <a:ext cx="1371600" cy="1119428"/>
            <a:chOff x="6233969" y="1116878"/>
            <a:chExt cx="1371600" cy="1119428"/>
          </a:xfrm>
        </p:grpSpPr>
        <p:sp>
          <p:nvSpPr>
            <p:cNvPr id="26" name="Rectangle 25">
              <a:extLst>
                <a:ext uri="{FF2B5EF4-FFF2-40B4-BE49-F238E27FC236}">
                  <a16:creationId xmlns:a16="http://schemas.microsoft.com/office/drawing/2014/main" id="{37286EDF-787D-8C44-A24C-B86691D9AEE5}"/>
                </a:ext>
              </a:extLst>
            </p:cNvPr>
            <p:cNvSpPr/>
            <p:nvPr/>
          </p:nvSpPr>
          <p:spPr>
            <a:xfrm>
              <a:off x="6233969" y="1712416"/>
              <a:ext cx="1371600" cy="523890"/>
            </a:xfrm>
            <a:prstGeom prst="rect">
              <a:avLst/>
            </a:prstGeom>
          </p:spPr>
          <p:txBody>
            <a:bodyPr wrap="square" lIns="0" rIns="0">
              <a:noAutofit/>
            </a:bodyPr>
            <a:lstStyle/>
            <a:p>
              <a:pPr algn="ctr" defTabSz="685783">
                <a:defRPr/>
              </a:pPr>
              <a:r>
                <a:rPr lang="en-US" sz="1400" b="1" dirty="0">
                  <a:solidFill>
                    <a:srgbClr val="FFFFFF"/>
                  </a:solidFill>
                  <a:latin typeface="Tw Cen MT" panose="020B0602020104020603"/>
                </a:rPr>
                <a:t>Update</a:t>
              </a:r>
            </a:p>
            <a:p>
              <a:pPr algn="ctr" defTabSz="685783">
                <a:defRPr/>
              </a:pPr>
              <a:r>
                <a:rPr lang="en-US" sz="1400" b="1" dirty="0">
                  <a:solidFill>
                    <a:srgbClr val="FFFFFF"/>
                  </a:solidFill>
                  <a:latin typeface="Tw Cen MT" panose="020B0602020104020603"/>
                </a:rPr>
                <a:t>Software</a:t>
              </a:r>
            </a:p>
          </p:txBody>
        </p:sp>
        <p:pic>
          <p:nvPicPr>
            <p:cNvPr id="42" name="Graphic 41">
              <a:extLst>
                <a:ext uri="{FF2B5EF4-FFF2-40B4-BE49-F238E27FC236}">
                  <a16:creationId xmlns:a16="http://schemas.microsoft.com/office/drawing/2014/main" id="{4563421F-063F-7997-4C85-8A1C5A9A366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581693" y="1116878"/>
              <a:ext cx="676151" cy="676151"/>
            </a:xfrm>
            <a:prstGeom prst="rect">
              <a:avLst/>
            </a:prstGeom>
          </p:spPr>
        </p:pic>
      </p:grpSp>
      <p:grpSp>
        <p:nvGrpSpPr>
          <p:cNvPr id="9" name="Group 8">
            <a:extLst>
              <a:ext uri="{FF2B5EF4-FFF2-40B4-BE49-F238E27FC236}">
                <a16:creationId xmlns:a16="http://schemas.microsoft.com/office/drawing/2014/main" id="{623616D0-33C8-B030-6808-35E0C1B9CF5E}"/>
              </a:ext>
            </a:extLst>
          </p:cNvPr>
          <p:cNvGrpSpPr/>
          <p:nvPr/>
        </p:nvGrpSpPr>
        <p:grpSpPr>
          <a:xfrm>
            <a:off x="3047969" y="965679"/>
            <a:ext cx="1371600" cy="1222406"/>
            <a:chOff x="2951856" y="1039872"/>
            <a:chExt cx="1371600" cy="1222406"/>
          </a:xfrm>
        </p:grpSpPr>
        <p:sp>
          <p:nvSpPr>
            <p:cNvPr id="18" name="Rectangle 17">
              <a:extLst>
                <a:ext uri="{FF2B5EF4-FFF2-40B4-BE49-F238E27FC236}">
                  <a16:creationId xmlns:a16="http://schemas.microsoft.com/office/drawing/2014/main" id="{4ADEA58F-0470-A949-B0FF-8D8E6F68ED39}"/>
                </a:ext>
              </a:extLst>
            </p:cNvPr>
            <p:cNvSpPr/>
            <p:nvPr/>
          </p:nvSpPr>
          <p:spPr>
            <a:xfrm>
              <a:off x="2951856" y="1712416"/>
              <a:ext cx="1371600" cy="549862"/>
            </a:xfrm>
            <a:prstGeom prst="rect">
              <a:avLst/>
            </a:prstGeom>
          </p:spPr>
          <p:txBody>
            <a:bodyPr wrap="square" lIns="0" rIns="0">
              <a:noAutofit/>
            </a:bodyPr>
            <a:lstStyle/>
            <a:p>
              <a:pPr marL="182876" indent="-182876" algn="ctr" defTabSz="685783">
                <a:defRPr/>
              </a:pPr>
              <a:r>
                <a:rPr lang="en-US" sz="1400" b="1" dirty="0">
                  <a:solidFill>
                    <a:srgbClr val="FFFFFF"/>
                  </a:solidFill>
                  <a:latin typeface="Tw Cen MT" panose="020B0602020104020603"/>
                </a:rPr>
                <a:t>Enable</a:t>
              </a:r>
            </a:p>
            <a:p>
              <a:pPr marL="182876" indent="-182876" algn="ctr" defTabSz="685783">
                <a:defRPr/>
              </a:pPr>
              <a:r>
                <a:rPr lang="en-US" sz="1400" b="1" dirty="0">
                  <a:solidFill>
                    <a:srgbClr val="FFFFFF"/>
                  </a:solidFill>
                  <a:latin typeface="Tw Cen MT" panose="020B0602020104020603"/>
                </a:rPr>
                <a:t>MFA</a:t>
              </a:r>
            </a:p>
          </p:txBody>
        </p:sp>
        <p:grpSp>
          <p:nvGrpSpPr>
            <p:cNvPr id="6" name="Group 5">
              <a:extLst>
                <a:ext uri="{FF2B5EF4-FFF2-40B4-BE49-F238E27FC236}">
                  <a16:creationId xmlns:a16="http://schemas.microsoft.com/office/drawing/2014/main" id="{FEA86158-C04B-8283-96D0-981E1215AC8D}"/>
                </a:ext>
              </a:extLst>
            </p:cNvPr>
            <p:cNvGrpSpPr/>
            <p:nvPr/>
          </p:nvGrpSpPr>
          <p:grpSpPr>
            <a:xfrm>
              <a:off x="2980650" y="1039872"/>
              <a:ext cx="1172171" cy="860140"/>
              <a:chOff x="2997287" y="1039872"/>
              <a:chExt cx="1172171" cy="860140"/>
            </a:xfrm>
          </p:grpSpPr>
          <p:pic>
            <p:nvPicPr>
              <p:cNvPr id="43" name="Graphic 42">
                <a:extLst>
                  <a:ext uri="{FF2B5EF4-FFF2-40B4-BE49-F238E27FC236}">
                    <a16:creationId xmlns:a16="http://schemas.microsoft.com/office/drawing/2014/main" id="{EECD9660-0911-1B0E-8B90-CE56032965C2}"/>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997287" y="1039872"/>
                <a:ext cx="860140" cy="860140"/>
              </a:xfrm>
              <a:prstGeom prst="rect">
                <a:avLst/>
              </a:prstGeom>
            </p:spPr>
          </p:pic>
          <p:pic>
            <p:nvPicPr>
              <p:cNvPr id="44" name="Graphic 43">
                <a:extLst>
                  <a:ext uri="{FF2B5EF4-FFF2-40B4-BE49-F238E27FC236}">
                    <a16:creationId xmlns:a16="http://schemas.microsoft.com/office/drawing/2014/main" id="{F8019278-A8C9-49C5-BEBD-A8C87E12E19C}"/>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3659086" y="1245899"/>
                <a:ext cx="510372" cy="510372"/>
              </a:xfrm>
              <a:prstGeom prst="rect">
                <a:avLst/>
              </a:prstGeom>
            </p:spPr>
          </p:pic>
        </p:grpSp>
      </p:grpSp>
      <p:grpSp>
        <p:nvGrpSpPr>
          <p:cNvPr id="34" name="Group 33">
            <a:extLst>
              <a:ext uri="{FF2B5EF4-FFF2-40B4-BE49-F238E27FC236}">
                <a16:creationId xmlns:a16="http://schemas.microsoft.com/office/drawing/2014/main" id="{C7DE42D4-5923-DA2B-D1B3-473E7B70F697}"/>
              </a:ext>
            </a:extLst>
          </p:cNvPr>
          <p:cNvGrpSpPr/>
          <p:nvPr/>
        </p:nvGrpSpPr>
        <p:grpSpPr>
          <a:xfrm>
            <a:off x="3921481" y="3188130"/>
            <a:ext cx="1301038" cy="1362767"/>
            <a:chOff x="3921481" y="3555797"/>
            <a:chExt cx="1301038" cy="1362767"/>
          </a:xfrm>
        </p:grpSpPr>
        <p:sp>
          <p:nvSpPr>
            <p:cNvPr id="29" name="Rectangle 28">
              <a:extLst>
                <a:ext uri="{FF2B5EF4-FFF2-40B4-BE49-F238E27FC236}">
                  <a16:creationId xmlns:a16="http://schemas.microsoft.com/office/drawing/2014/main" id="{2BAB1063-7EEF-4341-BB1D-1C206FB7B211}"/>
                </a:ext>
              </a:extLst>
            </p:cNvPr>
            <p:cNvSpPr/>
            <p:nvPr/>
          </p:nvSpPr>
          <p:spPr>
            <a:xfrm>
              <a:off x="3921481" y="4341483"/>
              <a:ext cx="1301038" cy="577081"/>
            </a:xfrm>
            <a:prstGeom prst="rect">
              <a:avLst/>
            </a:prstGeom>
          </p:spPr>
          <p:txBody>
            <a:bodyPr wrap="square" lIns="0" rIns="0">
              <a:noAutofit/>
            </a:bodyPr>
            <a:lstStyle/>
            <a:p>
              <a:pPr algn="ctr" defTabSz="685783">
                <a:defRPr/>
              </a:pPr>
              <a:r>
                <a:rPr lang="en-US" sz="1200" dirty="0">
                  <a:solidFill>
                    <a:srgbClr val="FFFFFF"/>
                  </a:solidFill>
                  <a:latin typeface="Tw Cen MT" panose="020B0602020104020603"/>
                </a:rPr>
                <a:t>Assess Your Digital Hygiene</a:t>
              </a:r>
            </a:p>
          </p:txBody>
        </p:sp>
        <p:pic>
          <p:nvPicPr>
            <p:cNvPr id="50" name="Picture 49" descr="A computer screen with bugs and a broom&#10;&#10;Description automatically generated">
              <a:extLst>
                <a:ext uri="{FF2B5EF4-FFF2-40B4-BE49-F238E27FC236}">
                  <a16:creationId xmlns:a16="http://schemas.microsoft.com/office/drawing/2014/main" id="{4AAEDD89-A23D-2088-55B9-FF9E36387D47}"/>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4259044" y="3555797"/>
              <a:ext cx="625913" cy="731520"/>
            </a:xfrm>
            <a:prstGeom prst="rect">
              <a:avLst/>
            </a:prstGeom>
          </p:spPr>
        </p:pic>
      </p:grpSp>
      <p:grpSp>
        <p:nvGrpSpPr>
          <p:cNvPr id="33" name="Group 32">
            <a:extLst>
              <a:ext uri="{FF2B5EF4-FFF2-40B4-BE49-F238E27FC236}">
                <a16:creationId xmlns:a16="http://schemas.microsoft.com/office/drawing/2014/main" id="{8F38FC0A-005E-B9B8-6207-3A636A4582D5}"/>
              </a:ext>
            </a:extLst>
          </p:cNvPr>
          <p:cNvGrpSpPr/>
          <p:nvPr/>
        </p:nvGrpSpPr>
        <p:grpSpPr>
          <a:xfrm>
            <a:off x="1389816" y="3342765"/>
            <a:ext cx="1371600" cy="884967"/>
            <a:chOff x="1633097" y="3710432"/>
            <a:chExt cx="1371600" cy="884967"/>
          </a:xfrm>
        </p:grpSpPr>
        <p:sp>
          <p:nvSpPr>
            <p:cNvPr id="3" name="Rectangle 2">
              <a:extLst>
                <a:ext uri="{FF2B5EF4-FFF2-40B4-BE49-F238E27FC236}">
                  <a16:creationId xmlns:a16="http://schemas.microsoft.com/office/drawing/2014/main" id="{CC22DC7A-5CF0-7FD1-9124-B75B7BCEE264}"/>
                </a:ext>
              </a:extLst>
            </p:cNvPr>
            <p:cNvSpPr/>
            <p:nvPr/>
          </p:nvSpPr>
          <p:spPr>
            <a:xfrm>
              <a:off x="1633097" y="4341483"/>
              <a:ext cx="1371600" cy="253916"/>
            </a:xfrm>
            <a:prstGeom prst="rect">
              <a:avLst/>
            </a:prstGeom>
          </p:spPr>
          <p:txBody>
            <a:bodyPr wrap="square" lIns="0" rIns="0">
              <a:noAutofit/>
            </a:bodyPr>
            <a:lstStyle/>
            <a:p>
              <a:pPr marL="182876" indent="-182876" algn="ctr" defTabSz="685783">
                <a:defRPr/>
              </a:pPr>
              <a:r>
                <a:rPr lang="en-US" sz="1200" dirty="0">
                  <a:solidFill>
                    <a:srgbClr val="FFFFFF"/>
                  </a:solidFill>
                  <a:latin typeface="Tw Cen MT" panose="020B0602020104020603"/>
                </a:rPr>
                <a:t>Use a</a:t>
              </a:r>
            </a:p>
            <a:p>
              <a:pPr marL="182876" indent="-182876" algn="ctr" defTabSz="685783">
                <a:defRPr/>
              </a:pPr>
              <a:r>
                <a:rPr lang="en-US" sz="1200" dirty="0">
                  <a:solidFill>
                    <a:srgbClr val="FFFFFF"/>
                  </a:solidFill>
                  <a:latin typeface="Tw Cen MT" panose="020B0602020104020603"/>
                </a:rPr>
                <a:t>VPN</a:t>
              </a:r>
            </a:p>
          </p:txBody>
        </p:sp>
        <p:pic>
          <p:nvPicPr>
            <p:cNvPr id="52" name="Picture 51" descr="A yellow logo with a black background&#10;&#10;Description automatically generated">
              <a:extLst>
                <a:ext uri="{FF2B5EF4-FFF2-40B4-BE49-F238E27FC236}">
                  <a16:creationId xmlns:a16="http://schemas.microsoft.com/office/drawing/2014/main" id="{EC8AC797-F4EA-7120-D756-8B9A751A784F}"/>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2030356" y="3710432"/>
              <a:ext cx="577082" cy="577082"/>
            </a:xfrm>
            <a:prstGeom prst="rect">
              <a:avLst/>
            </a:prstGeom>
          </p:spPr>
        </p:pic>
      </p:grpSp>
      <p:grpSp>
        <p:nvGrpSpPr>
          <p:cNvPr id="35" name="Group 34">
            <a:extLst>
              <a:ext uri="{FF2B5EF4-FFF2-40B4-BE49-F238E27FC236}">
                <a16:creationId xmlns:a16="http://schemas.microsoft.com/office/drawing/2014/main" id="{60E1B530-8D7C-4504-79AD-1B6A73096F42}"/>
              </a:ext>
            </a:extLst>
          </p:cNvPr>
          <p:cNvGrpSpPr/>
          <p:nvPr/>
        </p:nvGrpSpPr>
        <p:grpSpPr>
          <a:xfrm>
            <a:off x="6298688" y="3334787"/>
            <a:ext cx="1455496" cy="1216110"/>
            <a:chOff x="6122519" y="3702454"/>
            <a:chExt cx="1455496" cy="1216110"/>
          </a:xfrm>
        </p:grpSpPr>
        <p:pic>
          <p:nvPicPr>
            <p:cNvPr id="4" name="Graphic 3">
              <a:extLst>
                <a:ext uri="{FF2B5EF4-FFF2-40B4-BE49-F238E27FC236}">
                  <a16:creationId xmlns:a16="http://schemas.microsoft.com/office/drawing/2014/main" id="{E6580553-FE82-5935-574E-71BB5A5EFA43}"/>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6531311" y="3702454"/>
              <a:ext cx="637913" cy="637913"/>
            </a:xfrm>
            <a:prstGeom prst="rect">
              <a:avLst/>
            </a:prstGeom>
          </p:spPr>
        </p:pic>
        <p:sp>
          <p:nvSpPr>
            <p:cNvPr id="32" name="Rectangle 31">
              <a:extLst>
                <a:ext uri="{FF2B5EF4-FFF2-40B4-BE49-F238E27FC236}">
                  <a16:creationId xmlns:a16="http://schemas.microsoft.com/office/drawing/2014/main" id="{766C7650-CF96-197A-70C6-DB039C2421C8}"/>
                </a:ext>
              </a:extLst>
            </p:cNvPr>
            <p:cNvSpPr/>
            <p:nvPr/>
          </p:nvSpPr>
          <p:spPr>
            <a:xfrm>
              <a:off x="6122519" y="4341483"/>
              <a:ext cx="1455496" cy="577081"/>
            </a:xfrm>
            <a:prstGeom prst="rect">
              <a:avLst/>
            </a:prstGeom>
          </p:spPr>
          <p:txBody>
            <a:bodyPr wrap="square" lIns="0" rIns="0">
              <a:noAutofit/>
            </a:bodyPr>
            <a:lstStyle/>
            <a:p>
              <a:pPr algn="ctr" defTabSz="685783">
                <a:defRPr/>
              </a:pPr>
              <a:r>
                <a:rPr lang="en-US" sz="1200" dirty="0">
                  <a:solidFill>
                    <a:srgbClr val="FFFFFF"/>
                  </a:solidFill>
                  <a:latin typeface="Tw Cen MT" panose="020B0602020104020603"/>
                </a:rPr>
                <a:t>Know Risks of Generative AI Tools</a:t>
              </a:r>
            </a:p>
          </p:txBody>
        </p:sp>
      </p:grpSp>
      <p:sp>
        <p:nvSpPr>
          <p:cNvPr id="30" name="Text Placeholder 11">
            <a:extLst>
              <a:ext uri="{FF2B5EF4-FFF2-40B4-BE49-F238E27FC236}">
                <a16:creationId xmlns:a16="http://schemas.microsoft.com/office/drawing/2014/main" id="{B3FDF701-26A2-A8FE-65C7-DC10E4239270}"/>
              </a:ext>
            </a:extLst>
          </p:cNvPr>
          <p:cNvSpPr txBox="1">
            <a:spLocks/>
          </p:cNvSpPr>
          <p:nvPr/>
        </p:nvSpPr>
        <p:spPr>
          <a:xfrm>
            <a:off x="354830" y="4638777"/>
            <a:ext cx="7477200" cy="389692"/>
          </a:xfrm>
          <a:prstGeom prst="rect">
            <a:avLst/>
          </a:prstGeom>
        </p:spPr>
        <p:txBody>
          <a:bodyPr lIns="0" rIns="0"/>
          <a:lstStyle>
            <a:lvl1pPr marL="0" indent="0" algn="l" rtl="0" eaLnBrk="1" fontAlgn="base"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Arial" panose="020B0604020202020204" pitchFamily="34" charset="0"/>
              </a:defRPr>
            </a:lvl1pPr>
            <a:lvl2pPr marL="18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2pPr>
            <a:lvl3pPr marL="36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3pPr>
            <a:lvl4pPr marL="54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4pPr>
            <a:lvl5pPr marL="72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5pPr>
            <a:lvl6pPr marL="2514411"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09"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400">
              <a:spcAft>
                <a:spcPts val="0"/>
              </a:spcAft>
            </a:pPr>
            <a:r>
              <a:rPr lang="en-US" sz="600" b="1" dirty="0">
                <a:solidFill>
                  <a:schemeClr val="bg1"/>
                </a:solidFill>
              </a:rPr>
              <a:t>For more tips to secure your data and business from cybersecurity threats, check out our resources:</a:t>
            </a:r>
          </a:p>
          <a:p>
            <a:pPr marL="114300" indent="-114300" defTabSz="914400">
              <a:spcAft>
                <a:spcPts val="0"/>
              </a:spcAft>
              <a:buClr>
                <a:schemeClr val="bg1"/>
              </a:buClr>
              <a:buFont typeface="Arial" panose="020B0604020202020204" pitchFamily="34" charset="0"/>
              <a:buAutoNum type="arabicPeriod"/>
            </a:pPr>
            <a:r>
              <a:rPr lang="en-US" sz="600" dirty="0">
                <a:solidFill>
                  <a:schemeClr val="accent6"/>
                </a:solidFill>
                <a:hlinkClick r:id="rId25">
                  <a:extLst>
                    <a:ext uri="{A12FA001-AC4F-418D-AE19-62706E023703}">
                      <ahyp:hlinkClr xmlns:ahyp="http://schemas.microsoft.com/office/drawing/2018/hyperlinkcolor" val="tx"/>
                    </a:ext>
                  </a:extLst>
                </a:hlinkClick>
              </a:rPr>
              <a:t>https://www.optiv.com/cybersecurity-dictionary/phishing</a:t>
            </a:r>
            <a:endParaRPr lang="en-US" sz="600" dirty="0">
              <a:solidFill>
                <a:schemeClr val="accent6"/>
              </a:solidFill>
            </a:endParaRPr>
          </a:p>
          <a:p>
            <a:pPr marL="114300" indent="-114300" defTabSz="914400">
              <a:spcAft>
                <a:spcPts val="0"/>
              </a:spcAft>
              <a:buClr>
                <a:schemeClr val="bg1"/>
              </a:buClr>
              <a:buFont typeface="Arial" panose="020B0604020202020204" pitchFamily="34" charset="0"/>
              <a:buAutoNum type="arabicPeriod"/>
            </a:pPr>
            <a:r>
              <a:rPr lang="en-US" sz="600" dirty="0">
                <a:solidFill>
                  <a:schemeClr val="accent6"/>
                </a:solidFill>
                <a:hlinkClick r:id="rId26">
                  <a:extLst>
                    <a:ext uri="{A12FA001-AC4F-418D-AE19-62706E023703}">
                      <ahyp:hlinkClr xmlns:ahyp="http://schemas.microsoft.com/office/drawing/2018/hyperlinkcolor" val="tx"/>
                    </a:ext>
                  </a:extLst>
                </a:hlinkClick>
              </a:rPr>
              <a:t>https://www.optiv.com/insights/discover/blog/what-do-when-your-password-shared-compromised-or-breached</a:t>
            </a:r>
            <a:endParaRPr lang="en-US" sz="600" dirty="0">
              <a:solidFill>
                <a:schemeClr val="accent6"/>
              </a:solidFill>
            </a:endParaRPr>
          </a:p>
        </p:txBody>
      </p:sp>
    </p:spTree>
    <p:extLst>
      <p:ext uri="{BB962C8B-B14F-4D97-AF65-F5344CB8AC3E}">
        <p14:creationId xmlns:p14="http://schemas.microsoft.com/office/powerpoint/2010/main" val="10118384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395A6C0-A8FD-8948-8590-BE91799016BF}"/>
              </a:ext>
            </a:extLst>
          </p:cNvPr>
          <p:cNvSpPr>
            <a:spLocks noGrp="1"/>
          </p:cNvSpPr>
          <p:nvPr>
            <p:ph type="body" sz="quarter" idx="10"/>
          </p:nvPr>
        </p:nvSpPr>
        <p:spPr/>
        <p:txBody>
          <a:bodyPr/>
          <a:lstStyle/>
          <a:p>
            <a:endParaRPr lang="en-US"/>
          </a:p>
        </p:txBody>
      </p:sp>
    </p:spTree>
    <p:custDataLst>
      <p:custData r:id="rId1"/>
      <p:custData r:id="rId2"/>
    </p:custDataLst>
    <p:extLst>
      <p:ext uri="{BB962C8B-B14F-4D97-AF65-F5344CB8AC3E}">
        <p14:creationId xmlns:p14="http://schemas.microsoft.com/office/powerpoint/2010/main" val="252470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C4EFE11-A532-2C7B-31FB-BCAD30612776}"/>
              </a:ext>
            </a:extLst>
          </p:cNvPr>
          <p:cNvSpPr/>
          <p:nvPr/>
        </p:nvSpPr>
        <p:spPr>
          <a:xfrm>
            <a:off x="1" y="0"/>
            <a:ext cx="9143998" cy="51434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E031BA9F-01FB-3C71-4479-F277B1CD894A}"/>
              </a:ext>
            </a:extLst>
          </p:cNvPr>
          <p:cNvSpPr>
            <a:spLocks noGrp="1"/>
          </p:cNvSpPr>
          <p:nvPr>
            <p:ph type="sldNum" sz="quarter" idx="4"/>
          </p:nvPr>
        </p:nvSpPr>
        <p:spPr/>
        <p:txBody>
          <a:bodyPr>
            <a:normAutofit/>
          </a:bodyPr>
          <a:lstStyle/>
          <a:p>
            <a:pPr>
              <a:spcAft>
                <a:spcPts val="600"/>
              </a:spcAft>
              <a:defRPr/>
            </a:pPr>
            <a:fld id="{C3793A54-92D7-9A49-9FE8-9128048E35B7}" type="slidenum">
              <a:rPr lang="en-US" sz="600" smtClean="0"/>
              <a:pPr>
                <a:spcAft>
                  <a:spcPts val="600"/>
                </a:spcAft>
                <a:defRPr/>
              </a:pPr>
              <a:t>4</a:t>
            </a:fld>
            <a:endParaRPr lang="en-US" sz="600" dirty="0"/>
          </a:p>
        </p:txBody>
      </p:sp>
      <p:grpSp>
        <p:nvGrpSpPr>
          <p:cNvPr id="6" name="Group 5">
            <a:extLst>
              <a:ext uri="{FF2B5EF4-FFF2-40B4-BE49-F238E27FC236}">
                <a16:creationId xmlns:a16="http://schemas.microsoft.com/office/drawing/2014/main" id="{A15C5AC9-9211-2F89-51AE-E2CEBB0B7343}"/>
              </a:ext>
            </a:extLst>
          </p:cNvPr>
          <p:cNvGrpSpPr/>
          <p:nvPr/>
        </p:nvGrpSpPr>
        <p:grpSpPr>
          <a:xfrm>
            <a:off x="3943349" y="1185517"/>
            <a:ext cx="5200650" cy="3128066"/>
            <a:chOff x="3943349" y="1185517"/>
            <a:chExt cx="5200650" cy="3128066"/>
          </a:xfrm>
        </p:grpSpPr>
        <p:sp>
          <p:nvSpPr>
            <p:cNvPr id="9" name="Rounded Rectangle 8">
              <a:extLst>
                <a:ext uri="{FF2B5EF4-FFF2-40B4-BE49-F238E27FC236}">
                  <a16:creationId xmlns:a16="http://schemas.microsoft.com/office/drawing/2014/main" id="{A0407AEB-FE41-9333-94B7-492CD4F448AA}"/>
                </a:ext>
              </a:extLst>
            </p:cNvPr>
            <p:cNvSpPr/>
            <p:nvPr/>
          </p:nvSpPr>
          <p:spPr>
            <a:xfrm>
              <a:off x="3943350" y="1185517"/>
              <a:ext cx="5035550" cy="602093"/>
            </a:xfrm>
            <a:prstGeom prst="roundRect">
              <a:avLst>
                <a:gd name="adj" fmla="val 10000"/>
              </a:avLst>
            </a:prstGeom>
            <a:solidFill>
              <a:schemeClr val="bg2">
                <a:alpha val="0"/>
              </a:schemeClr>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1" name="Rectangle 10">
              <a:extLst>
                <a:ext uri="{FF2B5EF4-FFF2-40B4-BE49-F238E27FC236}">
                  <a16:creationId xmlns:a16="http://schemas.microsoft.com/office/drawing/2014/main" id="{FAFA8C33-4DBF-0472-EFFF-B4D8F80E566F}"/>
                </a:ext>
              </a:extLst>
            </p:cNvPr>
            <p:cNvSpPr/>
            <p:nvPr/>
          </p:nvSpPr>
          <p:spPr>
            <a:xfrm>
              <a:off x="3943349" y="1189018"/>
              <a:ext cx="595674" cy="595092"/>
            </a:xfrm>
            <a:prstGeom prst="rect">
              <a:avLst/>
            </a:prstGeom>
            <a:blipFill>
              <a:blip r:embed="rId3" cstate="screen">
                <a:duotone>
                  <a:schemeClr val="accent5">
                    <a:shade val="45000"/>
                    <a:satMod val="135000"/>
                  </a:schemeClr>
                  <a:prstClr val="white"/>
                </a:duotone>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22225">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2" name="Freeform 11">
              <a:extLst>
                <a:ext uri="{FF2B5EF4-FFF2-40B4-BE49-F238E27FC236}">
                  <a16:creationId xmlns:a16="http://schemas.microsoft.com/office/drawing/2014/main" id="{EF97A4C8-4A04-3FBC-2C46-5DA7B0272BB2}"/>
                </a:ext>
              </a:extLst>
            </p:cNvPr>
            <p:cNvSpPr/>
            <p:nvPr/>
          </p:nvSpPr>
          <p:spPr>
            <a:xfrm>
              <a:off x="4692100" y="1185517"/>
              <a:ext cx="4308375" cy="658540"/>
            </a:xfrm>
            <a:custGeom>
              <a:avLst/>
              <a:gdLst>
                <a:gd name="connsiteX0" fmla="*/ 0 w 4308375"/>
                <a:gd name="connsiteY0" fmla="*/ 0 h 658540"/>
                <a:gd name="connsiteX1" fmla="*/ 4308375 w 4308375"/>
                <a:gd name="connsiteY1" fmla="*/ 0 h 658540"/>
                <a:gd name="connsiteX2" fmla="*/ 4308375 w 4308375"/>
                <a:gd name="connsiteY2" fmla="*/ 658540 h 658540"/>
                <a:gd name="connsiteX3" fmla="*/ 0 w 4308375"/>
                <a:gd name="connsiteY3" fmla="*/ 658540 h 658540"/>
                <a:gd name="connsiteX4" fmla="*/ 0 w 4308375"/>
                <a:gd name="connsiteY4" fmla="*/ 0 h 658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8375" h="658540">
                  <a:moveTo>
                    <a:pt x="0" y="0"/>
                  </a:moveTo>
                  <a:lnTo>
                    <a:pt x="4308375" y="0"/>
                  </a:lnTo>
                  <a:lnTo>
                    <a:pt x="4308375" y="658540"/>
                  </a:lnTo>
                  <a:lnTo>
                    <a:pt x="0" y="6585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9696" tIns="69696" rIns="69696" bIns="69696" numCol="1" spcCol="1270" anchor="ctr" anchorCtr="0">
              <a:noAutofit/>
            </a:bodyPr>
            <a:lstStyle/>
            <a:p>
              <a:pPr marL="0" lvl="0" indent="0" algn="l" defTabSz="889000">
                <a:lnSpc>
                  <a:spcPct val="100000"/>
                </a:lnSpc>
                <a:spcBef>
                  <a:spcPct val="0"/>
                </a:spcBef>
                <a:spcAft>
                  <a:spcPct val="35000"/>
                </a:spcAft>
                <a:buNone/>
              </a:pPr>
              <a:r>
                <a:rPr lang="en-US" sz="2000" b="0" i="0" kern="1200" dirty="0">
                  <a:solidFill>
                    <a:schemeClr val="bg1"/>
                  </a:solidFill>
                </a:rPr>
                <a:t>Using strong passwords</a:t>
              </a:r>
              <a:endParaRPr lang="en-US" sz="2000" kern="1200" dirty="0">
                <a:solidFill>
                  <a:schemeClr val="bg1"/>
                </a:solidFill>
              </a:endParaRPr>
            </a:p>
          </p:txBody>
        </p:sp>
        <p:sp>
          <p:nvSpPr>
            <p:cNvPr id="13" name="Rounded Rectangle 12">
              <a:extLst>
                <a:ext uri="{FF2B5EF4-FFF2-40B4-BE49-F238E27FC236}">
                  <a16:creationId xmlns:a16="http://schemas.microsoft.com/office/drawing/2014/main" id="{63702275-1772-C97B-BAA2-BB53763F28DD}"/>
                </a:ext>
              </a:extLst>
            </p:cNvPr>
            <p:cNvSpPr/>
            <p:nvPr/>
          </p:nvSpPr>
          <p:spPr>
            <a:xfrm>
              <a:off x="3943350" y="2008692"/>
              <a:ext cx="5035550" cy="602093"/>
            </a:xfrm>
            <a:prstGeom prst="roundRect">
              <a:avLst>
                <a:gd name="adj" fmla="val 10000"/>
              </a:avLst>
            </a:prstGeom>
            <a:solidFill>
              <a:schemeClr val="bg2">
                <a:alpha val="0"/>
              </a:schemeClr>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4" name="Rectangle 13">
              <a:extLst>
                <a:ext uri="{FF2B5EF4-FFF2-40B4-BE49-F238E27FC236}">
                  <a16:creationId xmlns:a16="http://schemas.microsoft.com/office/drawing/2014/main" id="{0A0C534C-BABA-2571-B224-7B07172D7A2A}"/>
                </a:ext>
              </a:extLst>
            </p:cNvPr>
            <p:cNvSpPr/>
            <p:nvPr/>
          </p:nvSpPr>
          <p:spPr>
            <a:xfrm>
              <a:off x="3946539" y="2030827"/>
              <a:ext cx="558370" cy="557824"/>
            </a:xfrm>
            <a:prstGeom prst="rect">
              <a:avLst/>
            </a:prstGeom>
            <a:blipFill>
              <a:blip r:embed="rId5" cstate="screen">
                <a:duotone>
                  <a:schemeClr val="accent5">
                    <a:shade val="45000"/>
                    <a:satMod val="135000"/>
                  </a:schemeClr>
                  <a:prstClr val="white"/>
                </a:duotone>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22225">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5" name="Freeform 14">
              <a:extLst>
                <a:ext uri="{FF2B5EF4-FFF2-40B4-BE49-F238E27FC236}">
                  <a16:creationId xmlns:a16="http://schemas.microsoft.com/office/drawing/2014/main" id="{924B738E-106B-7F29-3D7A-914C762A9994}"/>
                </a:ext>
              </a:extLst>
            </p:cNvPr>
            <p:cNvSpPr/>
            <p:nvPr/>
          </p:nvSpPr>
          <p:spPr>
            <a:xfrm>
              <a:off x="4692100" y="2008692"/>
              <a:ext cx="4308375" cy="658540"/>
            </a:xfrm>
            <a:custGeom>
              <a:avLst/>
              <a:gdLst>
                <a:gd name="connsiteX0" fmla="*/ 0 w 4308375"/>
                <a:gd name="connsiteY0" fmla="*/ 0 h 658540"/>
                <a:gd name="connsiteX1" fmla="*/ 4308375 w 4308375"/>
                <a:gd name="connsiteY1" fmla="*/ 0 h 658540"/>
                <a:gd name="connsiteX2" fmla="*/ 4308375 w 4308375"/>
                <a:gd name="connsiteY2" fmla="*/ 658540 h 658540"/>
                <a:gd name="connsiteX3" fmla="*/ 0 w 4308375"/>
                <a:gd name="connsiteY3" fmla="*/ 658540 h 658540"/>
                <a:gd name="connsiteX4" fmla="*/ 0 w 4308375"/>
                <a:gd name="connsiteY4" fmla="*/ 0 h 658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8375" h="658540">
                  <a:moveTo>
                    <a:pt x="0" y="0"/>
                  </a:moveTo>
                  <a:lnTo>
                    <a:pt x="4308375" y="0"/>
                  </a:lnTo>
                  <a:lnTo>
                    <a:pt x="4308375" y="658540"/>
                  </a:lnTo>
                  <a:lnTo>
                    <a:pt x="0" y="6585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9696" tIns="69696" rIns="69696" bIns="69696" numCol="1" spcCol="1270" anchor="ctr" anchorCtr="0">
              <a:noAutofit/>
            </a:bodyPr>
            <a:lstStyle/>
            <a:p>
              <a:pPr marL="0" lvl="0" indent="0" algn="l" defTabSz="889000">
                <a:lnSpc>
                  <a:spcPct val="100000"/>
                </a:lnSpc>
                <a:spcBef>
                  <a:spcPct val="0"/>
                </a:spcBef>
                <a:spcAft>
                  <a:spcPct val="35000"/>
                </a:spcAft>
                <a:buNone/>
              </a:pPr>
              <a:r>
                <a:rPr lang="en-US" sz="2000" b="0" i="0" kern="1200" dirty="0">
                  <a:solidFill>
                    <a:schemeClr val="bg1"/>
                  </a:solidFill>
                </a:rPr>
                <a:t>Enabling multi-factor authentication (MFA)</a:t>
              </a:r>
              <a:endParaRPr lang="en-US" sz="2000" kern="1200" dirty="0">
                <a:solidFill>
                  <a:schemeClr val="bg1"/>
                </a:solidFill>
              </a:endParaRPr>
            </a:p>
          </p:txBody>
        </p:sp>
        <p:sp>
          <p:nvSpPr>
            <p:cNvPr id="16" name="Rounded Rectangle 15">
              <a:extLst>
                <a:ext uri="{FF2B5EF4-FFF2-40B4-BE49-F238E27FC236}">
                  <a16:creationId xmlns:a16="http://schemas.microsoft.com/office/drawing/2014/main" id="{BBA3E53F-5027-52D1-A27F-5B1CF71B7F2C}"/>
                </a:ext>
              </a:extLst>
            </p:cNvPr>
            <p:cNvSpPr/>
            <p:nvPr/>
          </p:nvSpPr>
          <p:spPr>
            <a:xfrm>
              <a:off x="3943350" y="2831868"/>
              <a:ext cx="5035550" cy="602093"/>
            </a:xfrm>
            <a:prstGeom prst="roundRect">
              <a:avLst>
                <a:gd name="adj" fmla="val 10000"/>
              </a:avLst>
            </a:prstGeom>
            <a:solidFill>
              <a:schemeClr val="bg2">
                <a:alpha val="0"/>
              </a:schemeClr>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7" name="Rectangle 16">
              <a:extLst>
                <a:ext uri="{FF2B5EF4-FFF2-40B4-BE49-F238E27FC236}">
                  <a16:creationId xmlns:a16="http://schemas.microsoft.com/office/drawing/2014/main" id="{CDD2942D-1CAC-2CD8-5B61-551BB8610616}"/>
                </a:ext>
              </a:extLst>
            </p:cNvPr>
            <p:cNvSpPr/>
            <p:nvPr/>
          </p:nvSpPr>
          <p:spPr>
            <a:xfrm>
              <a:off x="4017792" y="2846677"/>
              <a:ext cx="546858" cy="546324"/>
            </a:xfrm>
            <a:prstGeom prst="rect">
              <a:avLst/>
            </a:prstGeom>
            <a:blipFill>
              <a:blip r:embed="rId7" cstate="screen">
                <a:duotone>
                  <a:schemeClr val="accent5">
                    <a:shade val="45000"/>
                    <a:satMod val="135000"/>
                  </a:schemeClr>
                  <a:prstClr val="white"/>
                </a:duotone>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w="22225">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8" name="Freeform 17">
              <a:extLst>
                <a:ext uri="{FF2B5EF4-FFF2-40B4-BE49-F238E27FC236}">
                  <a16:creationId xmlns:a16="http://schemas.microsoft.com/office/drawing/2014/main" id="{9C0CA0B4-91BD-31A9-899F-CB33BDE54207}"/>
                </a:ext>
              </a:extLst>
            </p:cNvPr>
            <p:cNvSpPr/>
            <p:nvPr/>
          </p:nvSpPr>
          <p:spPr>
            <a:xfrm>
              <a:off x="4692100" y="2831868"/>
              <a:ext cx="4308375" cy="658540"/>
            </a:xfrm>
            <a:custGeom>
              <a:avLst/>
              <a:gdLst>
                <a:gd name="connsiteX0" fmla="*/ 0 w 4308375"/>
                <a:gd name="connsiteY0" fmla="*/ 0 h 658540"/>
                <a:gd name="connsiteX1" fmla="*/ 4308375 w 4308375"/>
                <a:gd name="connsiteY1" fmla="*/ 0 h 658540"/>
                <a:gd name="connsiteX2" fmla="*/ 4308375 w 4308375"/>
                <a:gd name="connsiteY2" fmla="*/ 658540 h 658540"/>
                <a:gd name="connsiteX3" fmla="*/ 0 w 4308375"/>
                <a:gd name="connsiteY3" fmla="*/ 658540 h 658540"/>
                <a:gd name="connsiteX4" fmla="*/ 0 w 4308375"/>
                <a:gd name="connsiteY4" fmla="*/ 0 h 658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8375" h="658540">
                  <a:moveTo>
                    <a:pt x="0" y="0"/>
                  </a:moveTo>
                  <a:lnTo>
                    <a:pt x="4308375" y="0"/>
                  </a:lnTo>
                  <a:lnTo>
                    <a:pt x="4308375" y="658540"/>
                  </a:lnTo>
                  <a:lnTo>
                    <a:pt x="0" y="6585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9696" tIns="69696" rIns="69696" bIns="69696" numCol="1" spcCol="1270" anchor="ctr" anchorCtr="0">
              <a:noAutofit/>
            </a:bodyPr>
            <a:lstStyle/>
            <a:p>
              <a:pPr marL="0" lvl="0" indent="0" algn="l" defTabSz="889000">
                <a:lnSpc>
                  <a:spcPct val="100000"/>
                </a:lnSpc>
                <a:spcBef>
                  <a:spcPct val="0"/>
                </a:spcBef>
                <a:spcAft>
                  <a:spcPct val="35000"/>
                </a:spcAft>
                <a:buNone/>
              </a:pPr>
              <a:r>
                <a:rPr lang="en-US" sz="2000" b="0" i="0" kern="1200" dirty="0">
                  <a:solidFill>
                    <a:schemeClr val="bg1"/>
                  </a:solidFill>
                </a:rPr>
                <a:t>Recognizing and reporting phishing</a:t>
              </a:r>
              <a:endParaRPr lang="en-US" sz="2000" kern="1200" dirty="0">
                <a:solidFill>
                  <a:schemeClr val="bg1"/>
                </a:solidFill>
              </a:endParaRPr>
            </a:p>
          </p:txBody>
        </p:sp>
        <p:sp>
          <p:nvSpPr>
            <p:cNvPr id="19" name="Rounded Rectangle 18">
              <a:extLst>
                <a:ext uri="{FF2B5EF4-FFF2-40B4-BE49-F238E27FC236}">
                  <a16:creationId xmlns:a16="http://schemas.microsoft.com/office/drawing/2014/main" id="{DBFEC12C-6C90-989A-FE2E-8CCFE538497E}"/>
                </a:ext>
              </a:extLst>
            </p:cNvPr>
            <p:cNvSpPr/>
            <p:nvPr/>
          </p:nvSpPr>
          <p:spPr>
            <a:xfrm>
              <a:off x="4108449" y="3655043"/>
              <a:ext cx="5035550" cy="602093"/>
            </a:xfrm>
            <a:prstGeom prst="roundRect">
              <a:avLst>
                <a:gd name="adj" fmla="val 10000"/>
              </a:avLst>
            </a:prstGeom>
            <a:solidFill>
              <a:schemeClr val="bg2">
                <a:alpha val="0"/>
              </a:schemeClr>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0" name="Rectangle 19">
              <a:extLst>
                <a:ext uri="{FF2B5EF4-FFF2-40B4-BE49-F238E27FC236}">
                  <a16:creationId xmlns:a16="http://schemas.microsoft.com/office/drawing/2014/main" id="{E0BC2522-481B-5913-9517-0E3B20BB5AB0}"/>
                </a:ext>
              </a:extLst>
            </p:cNvPr>
            <p:cNvSpPr/>
            <p:nvPr/>
          </p:nvSpPr>
          <p:spPr>
            <a:xfrm>
              <a:off x="4012140" y="3677282"/>
              <a:ext cx="558161" cy="557616"/>
            </a:xfrm>
            <a:prstGeom prst="rect">
              <a:avLst/>
            </a:prstGeom>
            <a:blipFill>
              <a:blip r:embed="rId9" cstate="screen">
                <a:duotone>
                  <a:schemeClr val="accent5">
                    <a:shade val="45000"/>
                    <a:satMod val="135000"/>
                  </a:schemeClr>
                  <a:prstClr val="white"/>
                </a:duotone>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a:blipFill>
            <a:ln w="22225">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1" name="Freeform 20">
              <a:extLst>
                <a:ext uri="{FF2B5EF4-FFF2-40B4-BE49-F238E27FC236}">
                  <a16:creationId xmlns:a16="http://schemas.microsoft.com/office/drawing/2014/main" id="{6CEE52E3-C2EF-8161-C821-726377CE3B49}"/>
                </a:ext>
              </a:extLst>
            </p:cNvPr>
            <p:cNvSpPr/>
            <p:nvPr/>
          </p:nvSpPr>
          <p:spPr>
            <a:xfrm>
              <a:off x="4692100" y="3655043"/>
              <a:ext cx="4308375" cy="658540"/>
            </a:xfrm>
            <a:custGeom>
              <a:avLst/>
              <a:gdLst>
                <a:gd name="connsiteX0" fmla="*/ 0 w 4308375"/>
                <a:gd name="connsiteY0" fmla="*/ 0 h 658540"/>
                <a:gd name="connsiteX1" fmla="*/ 4308375 w 4308375"/>
                <a:gd name="connsiteY1" fmla="*/ 0 h 658540"/>
                <a:gd name="connsiteX2" fmla="*/ 4308375 w 4308375"/>
                <a:gd name="connsiteY2" fmla="*/ 658540 h 658540"/>
                <a:gd name="connsiteX3" fmla="*/ 0 w 4308375"/>
                <a:gd name="connsiteY3" fmla="*/ 658540 h 658540"/>
                <a:gd name="connsiteX4" fmla="*/ 0 w 4308375"/>
                <a:gd name="connsiteY4" fmla="*/ 0 h 658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8375" h="658540">
                  <a:moveTo>
                    <a:pt x="0" y="0"/>
                  </a:moveTo>
                  <a:lnTo>
                    <a:pt x="4308375" y="0"/>
                  </a:lnTo>
                  <a:lnTo>
                    <a:pt x="4308375" y="658540"/>
                  </a:lnTo>
                  <a:lnTo>
                    <a:pt x="0" y="6585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9696" tIns="69696" rIns="69696" bIns="69696" numCol="1" spcCol="1270" anchor="ctr" anchorCtr="0">
              <a:noAutofit/>
            </a:bodyPr>
            <a:lstStyle/>
            <a:p>
              <a:pPr marL="0" lvl="0" indent="0" algn="l" defTabSz="889000">
                <a:lnSpc>
                  <a:spcPct val="100000"/>
                </a:lnSpc>
                <a:spcBef>
                  <a:spcPct val="0"/>
                </a:spcBef>
                <a:spcAft>
                  <a:spcPct val="35000"/>
                </a:spcAft>
                <a:buNone/>
              </a:pPr>
              <a:r>
                <a:rPr lang="en-US" sz="2000" b="0" i="0" kern="1200" dirty="0">
                  <a:solidFill>
                    <a:schemeClr val="bg1"/>
                  </a:solidFill>
                </a:rPr>
                <a:t>Updating software</a:t>
              </a:r>
              <a:endParaRPr lang="en-US" sz="2000" kern="1200" dirty="0">
                <a:solidFill>
                  <a:schemeClr val="bg1"/>
                </a:solidFill>
              </a:endParaRPr>
            </a:p>
          </p:txBody>
        </p:sp>
      </p:grpSp>
      <p:sp>
        <p:nvSpPr>
          <p:cNvPr id="5" name="Title 4">
            <a:extLst>
              <a:ext uri="{FF2B5EF4-FFF2-40B4-BE49-F238E27FC236}">
                <a16:creationId xmlns:a16="http://schemas.microsoft.com/office/drawing/2014/main" id="{6FC8A7AD-2838-303A-4853-58CC35FB6D1B}"/>
              </a:ext>
            </a:extLst>
          </p:cNvPr>
          <p:cNvSpPr>
            <a:spLocks noGrp="1"/>
          </p:cNvSpPr>
          <p:nvPr>
            <p:ph type="title" idx="4294967295"/>
          </p:nvPr>
        </p:nvSpPr>
        <p:spPr>
          <a:xfrm>
            <a:off x="3943350" y="395288"/>
            <a:ext cx="5200650" cy="431800"/>
          </a:xfrm>
          <a:prstGeom prst="rect">
            <a:avLst/>
          </a:prstGeom>
        </p:spPr>
        <p:txBody>
          <a:bodyPr/>
          <a:lstStyle/>
          <a:p>
            <a:r>
              <a:rPr lang="en-US" dirty="0">
                <a:solidFill>
                  <a:schemeClr val="bg1"/>
                </a:solidFill>
              </a:rPr>
              <a:t>Our Focus</a:t>
            </a:r>
          </a:p>
        </p:txBody>
      </p:sp>
      <p:pic>
        <p:nvPicPr>
          <p:cNvPr id="4" name="Picture 3">
            <a:extLst>
              <a:ext uri="{FF2B5EF4-FFF2-40B4-BE49-F238E27FC236}">
                <a16:creationId xmlns:a16="http://schemas.microsoft.com/office/drawing/2014/main" id="{8A376E66-21C2-7789-894E-EF0599972A7D}"/>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0" y="0"/>
            <a:ext cx="3288897" cy="5143500"/>
          </a:xfrm>
          <a:prstGeom prst="rect">
            <a:avLst/>
          </a:prstGeom>
        </p:spPr>
      </p:pic>
      <p:sp>
        <p:nvSpPr>
          <p:cNvPr id="2" name="Footer Placeholder 3">
            <a:extLst>
              <a:ext uri="{FF2B5EF4-FFF2-40B4-BE49-F238E27FC236}">
                <a16:creationId xmlns:a16="http://schemas.microsoft.com/office/drawing/2014/main" id="{BEFEC357-3669-C578-2E4A-CAF3EE262C42}"/>
              </a:ext>
            </a:extLst>
          </p:cNvPr>
          <p:cNvSpPr txBox="1">
            <a:spLocks/>
          </p:cNvSpPr>
          <p:nvPr/>
        </p:nvSpPr>
        <p:spPr>
          <a:xfrm>
            <a:off x="3061974" y="5024312"/>
            <a:ext cx="3020059" cy="92333"/>
          </a:xfrm>
          <a:prstGeom prst="rect">
            <a:avLst/>
          </a:prstGeom>
          <a:noFill/>
        </p:spPr>
        <p:txBody>
          <a:bodyPr vert="horz" wrap="none" lIns="0" tIns="0" rIns="0" bIns="0" rtlCol="0" anchor="ctr">
            <a:spAutoFit/>
          </a:bodyPr>
          <a:lstStyle>
            <a:defPPr>
              <a:defRPr lang="en-US"/>
            </a:defPPr>
            <a:lvl1pPr lvl="0" algn="ctr" defTabSz="685800" eaLnBrk="1" fontAlgn="auto" hangingPunct="1">
              <a:spcBef>
                <a:spcPts val="0"/>
              </a:spcBef>
              <a:spcAft>
                <a:spcPts val="0"/>
              </a:spcAft>
              <a:defRPr sz="600">
                <a:solidFill>
                  <a:schemeClr val="tx2">
                    <a:lumMod val="20000"/>
                    <a:lumOff val="80000"/>
                    <a:alpha val="25000"/>
                  </a:schemeClr>
                </a:solidFill>
                <a:latin typeface="+mj-lt"/>
              </a:defRPr>
            </a:lvl1pPr>
            <a:lvl2pPr marL="342900" indent="114300" defTabSz="685800"/>
            <a:lvl3pPr marL="685800" indent="228600" defTabSz="685800"/>
            <a:lvl4pPr marL="1028700" indent="342900" defTabSz="685800"/>
            <a:lvl5pPr marL="1371600" indent="457200" defTabSz="685800"/>
            <a:lvl6pPr marL="2286000" defTabSz="914400"/>
            <a:lvl7pPr marL="2743200" defTabSz="914400"/>
            <a:lvl8pPr marL="3200400" defTabSz="914400"/>
            <a:lvl9pPr marL="3657600" defTabSz="914400"/>
          </a:lstStyle>
          <a:p>
            <a:pPr lvl="0"/>
            <a:r>
              <a:rPr lang="en-US" dirty="0"/>
              <a:t>Proprietary and CONFIDENTIAL. Do Not Distribute. © 2024 Optiv Security Inc. All Rights Reserved.</a:t>
            </a:r>
          </a:p>
        </p:txBody>
      </p:sp>
      <p:pic>
        <p:nvPicPr>
          <p:cNvPr id="10" name="Picture 9">
            <a:extLst>
              <a:ext uri="{FF2B5EF4-FFF2-40B4-BE49-F238E27FC236}">
                <a16:creationId xmlns:a16="http://schemas.microsoft.com/office/drawing/2014/main" id="{4C9B72E3-3AD7-52D3-6044-98DA2A1F1371}"/>
              </a:ext>
            </a:extLst>
          </p:cNvPr>
          <p:cNvPicPr>
            <a:picLocks noChangeAspect="1"/>
          </p:cNvPicPr>
          <p:nvPr/>
        </p:nvPicPr>
        <p:blipFill>
          <a:blip r:embed="rId12"/>
          <a:stretch>
            <a:fillRect/>
          </a:stretch>
        </p:blipFill>
        <p:spPr>
          <a:xfrm>
            <a:off x="7965303" y="4624427"/>
            <a:ext cx="794684" cy="420624"/>
          </a:xfrm>
          <a:prstGeom prst="rect">
            <a:avLst/>
          </a:prstGeom>
        </p:spPr>
      </p:pic>
    </p:spTree>
    <p:extLst>
      <p:ext uri="{BB962C8B-B14F-4D97-AF65-F5344CB8AC3E}">
        <p14:creationId xmlns:p14="http://schemas.microsoft.com/office/powerpoint/2010/main" val="11609579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4BF672-3B81-04E0-FDA4-13FDE016132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0053" t="10203" r="-1" b="13458"/>
          <a:stretch/>
        </p:blipFill>
        <p:spPr>
          <a:xfrm>
            <a:off x="1" y="0"/>
            <a:ext cx="9144000" cy="5143499"/>
          </a:xfrm>
          <a:prstGeom prst="rect">
            <a:avLst/>
          </a:prstGeom>
        </p:spPr>
      </p:pic>
      <p:sp>
        <p:nvSpPr>
          <p:cNvPr id="6" name="Rectangle 5">
            <a:extLst>
              <a:ext uri="{FF2B5EF4-FFF2-40B4-BE49-F238E27FC236}">
                <a16:creationId xmlns:a16="http://schemas.microsoft.com/office/drawing/2014/main" id="{498BD4EC-3CA1-DD7E-2667-081EE0BA81D7}"/>
              </a:ext>
            </a:extLst>
          </p:cNvPr>
          <p:cNvSpPr/>
          <p:nvPr/>
        </p:nvSpPr>
        <p:spPr>
          <a:xfrm>
            <a:off x="0" y="0"/>
            <a:ext cx="2332383" cy="5143500"/>
          </a:xfrm>
          <a:prstGeom prst="rect">
            <a:avLst/>
          </a:prstGeom>
          <a:gradFill>
            <a:gsLst>
              <a:gs pos="71000">
                <a:schemeClr val="tx1">
                  <a:alpha val="0"/>
                </a:schemeClr>
              </a:gs>
              <a:gs pos="42000">
                <a:schemeClr val="tx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0" fontAlgn="base" latinLnBrk="0" hangingPunct="0">
              <a:lnSpc>
                <a:spcPct val="100000"/>
              </a:lnSpc>
              <a:spcBef>
                <a:spcPct val="0"/>
              </a:spcBef>
              <a:spcAft>
                <a:spcPct val="0"/>
              </a:spcAft>
              <a:buClrTx/>
              <a:buSzTx/>
              <a:buFontTx/>
              <a:buNone/>
              <a:tabLst/>
              <a:defRPr/>
            </a:pPr>
            <a:endParaRPr kumimoji="0" lang="en-US" sz="1300" u="none" strike="noStrike" kern="1200" cap="none" spc="0" normalizeH="0" baseline="0" noProof="0" dirty="0">
              <a:ln>
                <a:noFill/>
              </a:ln>
              <a:solidFill>
                <a:srgbClr val="FFFFFF"/>
              </a:solidFill>
              <a:effectLst/>
              <a:uLnTx/>
              <a:uFillTx/>
              <a:latin typeface="Tw Cen MT" panose="020B0602020104020603" pitchFamily="34" charset="77"/>
              <a:ea typeface="+mn-ea"/>
              <a:cs typeface="+mn-cs"/>
            </a:endParaRPr>
          </a:p>
        </p:txBody>
      </p:sp>
      <p:sp>
        <p:nvSpPr>
          <p:cNvPr id="7" name="Footer Placeholder 3">
            <a:extLst>
              <a:ext uri="{FF2B5EF4-FFF2-40B4-BE49-F238E27FC236}">
                <a16:creationId xmlns:a16="http://schemas.microsoft.com/office/drawing/2014/main" id="{F0A34ABF-0D80-31CE-809F-404030DB6079}"/>
              </a:ext>
            </a:extLst>
          </p:cNvPr>
          <p:cNvSpPr txBox="1">
            <a:spLocks/>
          </p:cNvSpPr>
          <p:nvPr/>
        </p:nvSpPr>
        <p:spPr>
          <a:xfrm>
            <a:off x="3061985" y="5024312"/>
            <a:ext cx="3020058" cy="92333"/>
          </a:xfrm>
          <a:prstGeom prst="rect">
            <a:avLst/>
          </a:prstGeom>
          <a:noFill/>
        </p:spPr>
        <p:txBody>
          <a:bodyPr vert="horz" wrap="none" lIns="0" tIns="0" rIns="0" bIns="0" rtlCol="0" anchor="ctr">
            <a:spAutoFit/>
          </a:bodyPr>
          <a:lstStyle>
            <a:defPPr>
              <a:defRPr lang="en-US"/>
            </a:defPPr>
            <a:lvl1pPr algn="ctr" defTabSz="685800" rtl="0" eaLnBrk="1" fontAlgn="auto" hangingPunct="1">
              <a:spcBef>
                <a:spcPts val="0"/>
              </a:spcBef>
              <a:spcAft>
                <a:spcPts val="0"/>
              </a:spcAft>
              <a:defRPr sz="600" kern="1200">
                <a:solidFill>
                  <a:schemeClr val="tx1">
                    <a:alpha val="25000"/>
                  </a:schemeClr>
                </a:solidFill>
                <a:latin typeface="+mj-lt"/>
                <a:ea typeface="+mn-ea"/>
                <a:cs typeface="+mn-cs"/>
              </a:defRPr>
            </a:lvl1pPr>
            <a:lvl2pPr marL="342900" indent="1143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2pPr>
            <a:lvl3pPr marL="685800" indent="2286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3pPr>
            <a:lvl4pPr marL="1028700" indent="3429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4pPr>
            <a:lvl5pPr marL="1371600" indent="4572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5pPr>
            <a:lvl6pPr marL="2286000" algn="l" defTabSz="914400" rtl="0" eaLnBrk="1" latinLnBrk="0" hangingPunct="1">
              <a:defRPr sz="1300" kern="1200">
                <a:solidFill>
                  <a:schemeClr val="tx1"/>
                </a:solidFill>
                <a:latin typeface="Rockwell" panose="02060603020205020403" pitchFamily="18" charset="77"/>
                <a:ea typeface="+mn-ea"/>
                <a:cs typeface="+mn-cs"/>
              </a:defRPr>
            </a:lvl6pPr>
            <a:lvl7pPr marL="2743200" algn="l" defTabSz="914400" rtl="0" eaLnBrk="1" latinLnBrk="0" hangingPunct="1">
              <a:defRPr sz="1300" kern="1200">
                <a:solidFill>
                  <a:schemeClr val="tx1"/>
                </a:solidFill>
                <a:latin typeface="Rockwell" panose="02060603020205020403" pitchFamily="18" charset="77"/>
                <a:ea typeface="+mn-ea"/>
                <a:cs typeface="+mn-cs"/>
              </a:defRPr>
            </a:lvl7pPr>
            <a:lvl8pPr marL="3200400" algn="l" defTabSz="914400" rtl="0" eaLnBrk="1" latinLnBrk="0" hangingPunct="1">
              <a:defRPr sz="1300" kern="1200">
                <a:solidFill>
                  <a:schemeClr val="tx1"/>
                </a:solidFill>
                <a:latin typeface="Rockwell" panose="02060603020205020403" pitchFamily="18" charset="77"/>
                <a:ea typeface="+mn-ea"/>
                <a:cs typeface="+mn-cs"/>
              </a:defRPr>
            </a:lvl8pPr>
            <a:lvl9pPr marL="3657600" algn="l" defTabSz="914400" rtl="0" eaLnBrk="1" latinLnBrk="0" hangingPunct="1">
              <a:defRPr sz="1300" kern="1200">
                <a:solidFill>
                  <a:schemeClr val="tx1"/>
                </a:solidFill>
                <a:latin typeface="Rockwell" panose="02060603020205020403" pitchFamily="18" charset="77"/>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alpha val="25000"/>
                  </a:srgbClr>
                </a:solidFill>
                <a:effectLst/>
                <a:uLnTx/>
                <a:uFillTx/>
                <a:latin typeface="Tw Cen MT"/>
                <a:ea typeface="+mn-ea"/>
                <a:cs typeface="+mn-cs"/>
              </a:rPr>
              <a:t>Proprietary and CONFIDENTIAL. Do Not Distribute. © 2024 Optiv Security Inc. All Rights Reserved.</a:t>
            </a:r>
          </a:p>
        </p:txBody>
      </p:sp>
      <p:pic>
        <p:nvPicPr>
          <p:cNvPr id="9" name="Picture 8">
            <a:extLst>
              <a:ext uri="{FF2B5EF4-FFF2-40B4-BE49-F238E27FC236}">
                <a16:creationId xmlns:a16="http://schemas.microsoft.com/office/drawing/2014/main" id="{0DAD740F-766A-2899-EA8F-C15E16788FA7}"/>
              </a:ext>
            </a:extLst>
          </p:cNvPr>
          <p:cNvPicPr>
            <a:picLocks noChangeAspect="1"/>
          </p:cNvPicPr>
          <p:nvPr/>
        </p:nvPicPr>
        <p:blipFill>
          <a:blip r:embed="rId4"/>
          <a:stretch>
            <a:fillRect/>
          </a:stretch>
        </p:blipFill>
        <p:spPr>
          <a:xfrm>
            <a:off x="7965303" y="4624427"/>
            <a:ext cx="794684" cy="420624"/>
          </a:xfrm>
          <a:prstGeom prst="rect">
            <a:avLst/>
          </a:prstGeom>
        </p:spPr>
      </p:pic>
      <p:grpSp>
        <p:nvGrpSpPr>
          <p:cNvPr id="11" name="Group 10">
            <a:extLst>
              <a:ext uri="{FF2B5EF4-FFF2-40B4-BE49-F238E27FC236}">
                <a16:creationId xmlns:a16="http://schemas.microsoft.com/office/drawing/2014/main" id="{934CDD22-A13A-D24C-9571-78EFF19EDD0C}"/>
              </a:ext>
            </a:extLst>
          </p:cNvPr>
          <p:cNvGrpSpPr/>
          <p:nvPr/>
        </p:nvGrpSpPr>
        <p:grpSpPr>
          <a:xfrm>
            <a:off x="358774" y="2216412"/>
            <a:ext cx="2703211" cy="1123815"/>
            <a:chOff x="152685" y="1605915"/>
            <a:chExt cx="2703211" cy="1123815"/>
          </a:xfrm>
        </p:grpSpPr>
        <p:sp>
          <p:nvSpPr>
            <p:cNvPr id="12" name="Rectangle 11">
              <a:extLst>
                <a:ext uri="{FF2B5EF4-FFF2-40B4-BE49-F238E27FC236}">
                  <a16:creationId xmlns:a16="http://schemas.microsoft.com/office/drawing/2014/main" id="{04A1B34F-3B30-A411-7900-48AE994E88D3}"/>
                </a:ext>
              </a:extLst>
            </p:cNvPr>
            <p:cNvSpPr/>
            <p:nvPr/>
          </p:nvSpPr>
          <p:spPr>
            <a:xfrm>
              <a:off x="204566" y="1694323"/>
              <a:ext cx="2504824" cy="482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accent1">
                    <a:lumMod val="75000"/>
                  </a:schemeClr>
                </a:solidFill>
                <a:latin typeface="Tw Cen MT" panose="020B0602020104020603" pitchFamily="34" charset="77"/>
              </a:endParaRPr>
            </a:p>
          </p:txBody>
        </p:sp>
        <p:sp>
          <p:nvSpPr>
            <p:cNvPr id="13" name="Rectangle 12">
              <a:extLst>
                <a:ext uri="{FF2B5EF4-FFF2-40B4-BE49-F238E27FC236}">
                  <a16:creationId xmlns:a16="http://schemas.microsoft.com/office/drawing/2014/main" id="{71E74BDA-C4CB-7A58-DE63-7ACACEF1AFD8}"/>
                </a:ext>
              </a:extLst>
            </p:cNvPr>
            <p:cNvSpPr/>
            <p:nvPr/>
          </p:nvSpPr>
          <p:spPr>
            <a:xfrm>
              <a:off x="204564" y="2247573"/>
              <a:ext cx="2107260" cy="482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accent1">
                    <a:lumMod val="75000"/>
                  </a:schemeClr>
                </a:solidFill>
                <a:latin typeface="Tw Cen MT" panose="020B0602020104020603" pitchFamily="34" charset="77"/>
              </a:endParaRPr>
            </a:p>
          </p:txBody>
        </p:sp>
        <p:sp>
          <p:nvSpPr>
            <p:cNvPr id="16" name="Title 2">
              <a:extLst>
                <a:ext uri="{FF2B5EF4-FFF2-40B4-BE49-F238E27FC236}">
                  <a16:creationId xmlns:a16="http://schemas.microsoft.com/office/drawing/2014/main" id="{15F6C8AA-C51E-31FF-B2FB-703E710C49A4}"/>
                </a:ext>
              </a:extLst>
            </p:cNvPr>
            <p:cNvSpPr txBox="1">
              <a:spLocks/>
            </p:cNvSpPr>
            <p:nvPr/>
          </p:nvSpPr>
          <p:spPr>
            <a:xfrm>
              <a:off x="152685" y="1605915"/>
              <a:ext cx="2703211" cy="1123815"/>
            </a:xfrm>
            <a:prstGeom prst="rect">
              <a:avLst/>
            </a:prstGeom>
          </p:spPr>
          <p:txBody>
            <a:bodyPr/>
            <a:lstStyle>
              <a:lvl1pPr algn="l" rtl="0" eaLnBrk="1" fontAlgn="base" hangingPunct="1">
                <a:lnSpc>
                  <a:spcPct val="90000"/>
                </a:lnSpc>
                <a:spcBef>
                  <a:spcPct val="0"/>
                </a:spcBef>
                <a:spcAft>
                  <a:spcPct val="0"/>
                </a:spcAft>
                <a:defRPr lang="en-US" sz="2800" b="1" kern="1200" cap="none" baseline="0" dirty="0" smtClean="0">
                  <a:solidFill>
                    <a:schemeClr val="accent1"/>
                  </a:solidFill>
                  <a:latin typeface="+mj-lt"/>
                  <a:ea typeface="+mj-ea"/>
                  <a:cs typeface="Arial" panose="020B0604020202020204" pitchFamily="34" charset="0"/>
                </a:defRPr>
              </a:lvl1pPr>
              <a:lvl2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2pPr>
              <a:lvl3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3pPr>
              <a:lvl4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4pPr>
              <a:lvl5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5pPr>
              <a:lvl6pPr marL="457166"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6pPr>
              <a:lvl7pPr marL="914333"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7pPr>
              <a:lvl8pPr marL="1371498"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8pPr>
              <a:lvl9pPr marL="1828664"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9pPr>
            </a:lstStyle>
            <a:p>
              <a:pPr marL="0" marR="0" lvl="0" indent="0" defTabSz="914400" rtl="0" eaLnBrk="1" fontAlgn="ctr" latinLnBrk="0" hangingPunct="1">
                <a:lnSpc>
                  <a:spcPct val="100000"/>
                </a:lnSpc>
                <a:spcBef>
                  <a:spcPts val="0"/>
                </a:spcBef>
                <a:spcAft>
                  <a:spcPct val="0"/>
                </a:spcAft>
                <a:buClrTx/>
                <a:buSzTx/>
                <a:buFontTx/>
                <a:buNone/>
                <a:tabLst/>
                <a:defRPr/>
              </a:pPr>
              <a:r>
                <a:rPr kumimoji="0" lang="en-US" sz="3600" u="none" strike="noStrike" kern="1200" cap="none" spc="0" normalizeH="0" baseline="0" noProof="0" dirty="0">
                  <a:ln>
                    <a:noFill/>
                  </a:ln>
                  <a:solidFill>
                    <a:schemeClr val="tx1"/>
                  </a:solidFill>
                  <a:effectLst/>
                  <a:uLnTx/>
                  <a:uFillTx/>
                  <a:latin typeface="Tw Cen MT" panose="020B0602020104020603"/>
                  <a:ea typeface="+mj-ea"/>
                </a:rPr>
                <a:t>Using </a:t>
              </a:r>
              <a:r>
                <a:rPr lang="en-US" sz="3600" dirty="0">
                  <a:solidFill>
                    <a:schemeClr val="tx1"/>
                  </a:solidFill>
                  <a:latin typeface="Tw Cen MT" panose="020B0602020104020603"/>
                </a:rPr>
                <a:t>Strong Passwords</a:t>
              </a:r>
              <a:endParaRPr kumimoji="0" lang="en-US" sz="3600" u="none" strike="noStrike" kern="1200" cap="none" spc="0" normalizeH="0" baseline="0" noProof="0" dirty="0">
                <a:ln>
                  <a:noFill/>
                </a:ln>
                <a:solidFill>
                  <a:schemeClr val="tx1"/>
                </a:solidFill>
                <a:effectLst/>
                <a:uLnTx/>
                <a:uFillTx/>
                <a:latin typeface="Tw Cen MT" panose="020B0602020104020603"/>
                <a:ea typeface="+mj-ea"/>
              </a:endParaRPr>
            </a:p>
          </p:txBody>
        </p:sp>
      </p:grpSp>
      <p:sp>
        <p:nvSpPr>
          <p:cNvPr id="8" name="Subtitle 2">
            <a:extLst>
              <a:ext uri="{FF2B5EF4-FFF2-40B4-BE49-F238E27FC236}">
                <a16:creationId xmlns:a16="http://schemas.microsoft.com/office/drawing/2014/main" id="{5C5201FF-4208-F25D-12D1-2ECD7235F124}"/>
              </a:ext>
            </a:extLst>
          </p:cNvPr>
          <p:cNvSpPr txBox="1">
            <a:spLocks/>
          </p:cNvSpPr>
          <p:nvPr/>
        </p:nvSpPr>
        <p:spPr>
          <a:xfrm>
            <a:off x="410653" y="1899098"/>
            <a:ext cx="4536000" cy="246221"/>
          </a:xfrm>
          <a:prstGeom prst="rect">
            <a:avLst/>
          </a:prstGeom>
        </p:spPr>
        <p:txBody>
          <a:bodyPr lIns="0"/>
          <a:lstStyle>
            <a:lvl1pPr marL="0" indent="0" algn="l" rtl="0" eaLnBrk="1" fontAlgn="base"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Arial" panose="020B0604020202020204" pitchFamily="34" charset="0"/>
              </a:defRPr>
            </a:lvl1pPr>
            <a:lvl2pPr marL="18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2pPr>
            <a:lvl3pPr marL="36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3pPr>
            <a:lvl4pPr marL="54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4pPr>
            <a:lvl5pPr marL="72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5pPr>
            <a:lvl6pPr marL="2514411"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09"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400"/>
            <a:r>
              <a:rPr lang="en-US" sz="1600" b="1">
                <a:solidFill>
                  <a:schemeClr val="accent5"/>
                </a:solidFill>
              </a:rPr>
              <a:t>Key Behavior #1</a:t>
            </a:r>
            <a:endParaRPr lang="en-US" sz="1600" b="1" dirty="0">
              <a:solidFill>
                <a:schemeClr val="accent5"/>
              </a:solidFill>
            </a:endParaRPr>
          </a:p>
        </p:txBody>
      </p:sp>
    </p:spTree>
    <p:extLst>
      <p:ext uri="{BB962C8B-B14F-4D97-AF65-F5344CB8AC3E}">
        <p14:creationId xmlns:p14="http://schemas.microsoft.com/office/powerpoint/2010/main" val="25541977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5074C736-76B5-C390-FD62-DB7D3B177F4B}"/>
              </a:ext>
            </a:extLst>
          </p:cNvPr>
          <p:cNvSpPr txBox="1"/>
          <p:nvPr/>
        </p:nvSpPr>
        <p:spPr>
          <a:xfrm>
            <a:off x="432263" y="2785267"/>
            <a:ext cx="2406353" cy="1047836"/>
          </a:xfrm>
          <a:prstGeom prst="rect">
            <a:avLst/>
          </a:prstGeom>
          <a:noFill/>
        </p:spPr>
        <p:txBody>
          <a:bodyPr wrap="square" rtlCol="0">
            <a:spAutoFit/>
          </a:bodyPr>
          <a:lstStyle/>
          <a:p>
            <a:pPr marL="0" marR="0" lvl="0" indent="0" algn="ctr" defTabSz="685766"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B500"/>
                </a:solidFill>
                <a:effectLst/>
                <a:uLnTx/>
                <a:uFillTx/>
                <a:latin typeface="Tw Cen MT" panose="020B0602020104020603"/>
                <a:ea typeface="+mn-ea"/>
                <a:cs typeface="+mn-cs"/>
              </a:rPr>
              <a:t>Long</a:t>
            </a:r>
          </a:p>
          <a:p>
            <a:pPr marL="0" marR="0" lvl="0" indent="0" algn="ctr" defTabSz="685766"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w Cen MT" panose="020B0602020104020603"/>
                <a:ea typeface="+mn-ea"/>
                <a:cs typeface="+mn-cs"/>
              </a:rPr>
              <a:t>At least 16 characters in length</a:t>
            </a:r>
          </a:p>
        </p:txBody>
      </p:sp>
      <p:sp>
        <p:nvSpPr>
          <p:cNvPr id="19" name="TextBox 18">
            <a:extLst>
              <a:ext uri="{FF2B5EF4-FFF2-40B4-BE49-F238E27FC236}">
                <a16:creationId xmlns:a16="http://schemas.microsoft.com/office/drawing/2014/main" id="{A90BB9AE-00B3-4902-6674-9837E83234A9}"/>
              </a:ext>
            </a:extLst>
          </p:cNvPr>
          <p:cNvSpPr txBox="1"/>
          <p:nvPr/>
        </p:nvSpPr>
        <p:spPr>
          <a:xfrm>
            <a:off x="6305384" y="2785267"/>
            <a:ext cx="2406353" cy="1047836"/>
          </a:xfrm>
          <a:prstGeom prst="rect">
            <a:avLst/>
          </a:prstGeom>
          <a:noFill/>
        </p:spPr>
        <p:txBody>
          <a:bodyPr wrap="square" rtlCol="0">
            <a:spAutoFit/>
          </a:bodyPr>
          <a:lstStyle/>
          <a:p>
            <a:pPr marL="0" marR="0" lvl="0" indent="0" algn="ctr" defTabSz="685766"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B500"/>
                </a:solidFill>
                <a:effectLst/>
                <a:uLnTx/>
                <a:uFillTx/>
                <a:latin typeface="Tw Cen MT" panose="020B0602020104020603"/>
                <a:ea typeface="+mn-ea"/>
                <a:cs typeface="+mn-cs"/>
              </a:rPr>
              <a:t>Unique</a:t>
            </a:r>
          </a:p>
          <a:p>
            <a:pPr marL="0" marR="0" lvl="0" indent="0" algn="ctr" defTabSz="685766"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w Cen MT" panose="020B0602020104020603"/>
                <a:ea typeface="+mn-ea"/>
                <a:cs typeface="+mn-cs"/>
              </a:rPr>
              <a:t>Never reuse passwords</a:t>
            </a:r>
            <a:endParaRPr lang="en-US" sz="2000" dirty="0">
              <a:solidFill>
                <a:srgbClr val="FFFFFF"/>
              </a:solidFill>
              <a:latin typeface="Tw Cen MT" panose="020B0602020104020603"/>
            </a:endParaRPr>
          </a:p>
        </p:txBody>
      </p:sp>
      <p:sp>
        <p:nvSpPr>
          <p:cNvPr id="23" name="Title 22">
            <a:extLst>
              <a:ext uri="{FF2B5EF4-FFF2-40B4-BE49-F238E27FC236}">
                <a16:creationId xmlns:a16="http://schemas.microsoft.com/office/drawing/2014/main" id="{365B2E8E-0CF3-74E0-9EE8-93A108995DB4}"/>
              </a:ext>
            </a:extLst>
          </p:cNvPr>
          <p:cNvSpPr>
            <a:spLocks noGrp="1"/>
          </p:cNvSpPr>
          <p:nvPr>
            <p:ph type="title"/>
          </p:nvPr>
        </p:nvSpPr>
        <p:spPr/>
        <p:txBody>
          <a:bodyPr/>
          <a:lstStyle/>
          <a:p>
            <a:pPr defTabSz="914400" fontAlgn="ctr">
              <a:spcBef>
                <a:spcPts val="0"/>
              </a:spcBef>
              <a:defRPr/>
            </a:pPr>
            <a:r>
              <a:rPr kumimoji="0" lang="en-US" sz="2800" u="none" strike="noStrike" kern="1200" cap="none" spc="0" normalizeH="0" baseline="0" noProof="0" dirty="0">
                <a:ln>
                  <a:noFill/>
                </a:ln>
                <a:effectLst/>
                <a:uLnTx/>
                <a:uFillTx/>
                <a:latin typeface="Tw Cen MT" panose="020B0602020104020603"/>
                <a:ea typeface="+mj-ea"/>
              </a:rPr>
              <a:t>Passwords: Keys to</a:t>
            </a:r>
            <a:r>
              <a:rPr lang="en-US" dirty="0">
                <a:solidFill>
                  <a:schemeClr val="accent1">
                    <a:lumMod val="75000"/>
                  </a:schemeClr>
                </a:solidFill>
                <a:latin typeface="Tw Cen MT" panose="020B0602020104020603"/>
                <a:ea typeface="+mj-ea"/>
              </a:rPr>
              <a:t> </a:t>
            </a:r>
            <a:r>
              <a:rPr kumimoji="0" lang="en-US" sz="2800" u="none" strike="noStrike" kern="1200" cap="none" spc="0" normalizeH="0" baseline="0" noProof="0" dirty="0">
                <a:ln>
                  <a:noFill/>
                </a:ln>
                <a:effectLst/>
                <a:uLnTx/>
                <a:uFillTx/>
                <a:latin typeface="Tw Cen MT" panose="020B0602020104020603"/>
                <a:ea typeface="+mj-ea"/>
              </a:rPr>
              <a:t>Your</a:t>
            </a:r>
            <a:r>
              <a:rPr lang="en-US" sz="2800" dirty="0">
                <a:solidFill>
                  <a:schemeClr val="accent1">
                    <a:lumMod val="75000"/>
                  </a:schemeClr>
                </a:solidFill>
                <a:latin typeface="Tw Cen MT" panose="020B0602020104020603"/>
              </a:rPr>
              <a:t> </a:t>
            </a:r>
            <a:r>
              <a:rPr kumimoji="0" lang="en-US" sz="2800" u="none" strike="noStrike" kern="1200" cap="none" spc="0" normalizeH="0" baseline="0" noProof="0" dirty="0">
                <a:ln>
                  <a:noFill/>
                </a:ln>
                <a:effectLst/>
                <a:uLnTx/>
                <a:uFillTx/>
                <a:latin typeface="Tw Cen MT" panose="020B0602020104020603"/>
                <a:ea typeface="+mj-ea"/>
              </a:rPr>
              <a:t>Digital Castle</a:t>
            </a:r>
            <a:endParaRPr lang="en-US" dirty="0"/>
          </a:p>
        </p:txBody>
      </p:sp>
      <p:pic>
        <p:nvPicPr>
          <p:cNvPr id="27" name="Graphic 26">
            <a:extLst>
              <a:ext uri="{FF2B5EF4-FFF2-40B4-BE49-F238E27FC236}">
                <a16:creationId xmlns:a16="http://schemas.microsoft.com/office/drawing/2014/main" id="{913EF29D-4917-C85C-DF31-A60A84A7C3E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4889" y="1480690"/>
            <a:ext cx="1181100" cy="1181100"/>
          </a:xfrm>
          <a:prstGeom prst="rect">
            <a:avLst/>
          </a:prstGeom>
        </p:spPr>
      </p:pic>
      <p:pic>
        <p:nvPicPr>
          <p:cNvPr id="30" name="Graphic 29">
            <a:extLst>
              <a:ext uri="{FF2B5EF4-FFF2-40B4-BE49-F238E27FC236}">
                <a16:creationId xmlns:a16="http://schemas.microsoft.com/office/drawing/2014/main" id="{2378CE59-C89E-9611-5E8C-F66064EC6CD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18010" y="1480690"/>
            <a:ext cx="1181100" cy="1181100"/>
          </a:xfrm>
          <a:prstGeom prst="rect">
            <a:avLst/>
          </a:prstGeom>
        </p:spPr>
      </p:pic>
      <p:pic>
        <p:nvPicPr>
          <p:cNvPr id="37" name="Graphic 36">
            <a:extLst>
              <a:ext uri="{FF2B5EF4-FFF2-40B4-BE49-F238E27FC236}">
                <a16:creationId xmlns:a16="http://schemas.microsoft.com/office/drawing/2014/main" id="{3E4C7287-0D09-FCDB-B903-FBEE5A4B4E0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981450" y="1480690"/>
            <a:ext cx="1181100" cy="1181100"/>
          </a:xfrm>
          <a:prstGeom prst="rect">
            <a:avLst/>
          </a:prstGeom>
        </p:spPr>
      </p:pic>
      <p:sp>
        <p:nvSpPr>
          <p:cNvPr id="2" name="TextBox 1">
            <a:extLst>
              <a:ext uri="{FF2B5EF4-FFF2-40B4-BE49-F238E27FC236}">
                <a16:creationId xmlns:a16="http://schemas.microsoft.com/office/drawing/2014/main" id="{7CD4AF15-920A-843B-DB2C-AFB14F35C7F1}"/>
              </a:ext>
            </a:extLst>
          </p:cNvPr>
          <p:cNvSpPr txBox="1"/>
          <p:nvPr/>
        </p:nvSpPr>
        <p:spPr>
          <a:xfrm>
            <a:off x="3368824" y="2785267"/>
            <a:ext cx="2406353" cy="1047836"/>
          </a:xfrm>
          <a:prstGeom prst="rect">
            <a:avLst/>
          </a:prstGeom>
          <a:noFill/>
        </p:spPr>
        <p:txBody>
          <a:bodyPr wrap="square" rtlCol="0">
            <a:spAutoFit/>
          </a:bodyPr>
          <a:lstStyle/>
          <a:p>
            <a:pPr marL="0" marR="0" lvl="0" indent="0" algn="ctr" defTabSz="685766" rtl="0" eaLnBrk="0" fontAlgn="base" latinLnBrk="0" hangingPunct="0">
              <a:lnSpc>
                <a:spcPct val="100000"/>
              </a:lnSpc>
              <a:spcBef>
                <a:spcPct val="0"/>
              </a:spcBef>
              <a:spcAft>
                <a:spcPct val="0"/>
              </a:spcAft>
              <a:buClrTx/>
              <a:buSzTx/>
              <a:buFontTx/>
              <a:buNone/>
              <a:tabLst/>
              <a:defRPr/>
            </a:pPr>
            <a:r>
              <a:rPr lang="en-US" sz="2000" b="1" dirty="0">
                <a:solidFill>
                  <a:srgbClr val="FFB500"/>
                </a:solidFill>
                <a:latin typeface="Tw Cen MT" panose="020B0602020104020603"/>
              </a:rPr>
              <a:t>Random</a:t>
            </a:r>
            <a:endParaRPr kumimoji="0" lang="en-US" sz="2000" b="1" i="0" u="none" strike="noStrike" kern="1200" cap="none" spc="0" normalizeH="0" baseline="0" noProof="0" dirty="0">
              <a:ln>
                <a:noFill/>
              </a:ln>
              <a:solidFill>
                <a:srgbClr val="FFB500"/>
              </a:solidFill>
              <a:effectLst/>
              <a:uLnTx/>
              <a:uFillTx/>
              <a:latin typeface="Tw Cen MT" panose="020B0602020104020603"/>
              <a:ea typeface="+mn-ea"/>
              <a:cs typeface="+mn-cs"/>
            </a:endParaRPr>
          </a:p>
          <a:p>
            <a:pPr marL="0" marR="0" lvl="0" indent="0" algn="ctr" defTabSz="685766"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w Cen MT" panose="020B0602020104020603"/>
                <a:ea typeface="+mn-ea"/>
                <a:cs typeface="+mn-cs"/>
              </a:rPr>
              <a:t>Combination of character types</a:t>
            </a:r>
          </a:p>
        </p:txBody>
      </p:sp>
    </p:spTree>
    <p:custDataLst>
      <p:custData r:id="rId1"/>
      <p:custData r:id="rId2"/>
    </p:custDataLst>
    <p:extLst>
      <p:ext uri="{BB962C8B-B14F-4D97-AF65-F5344CB8AC3E}">
        <p14:creationId xmlns:p14="http://schemas.microsoft.com/office/powerpoint/2010/main" val="27508259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4DCF04A8-E1C7-B04E-B80B-CE370A6B5C2F}"/>
              </a:ext>
            </a:extLst>
          </p:cNvPr>
          <p:cNvPicPr>
            <a:picLocks noChangeAspect="1"/>
          </p:cNvPicPr>
          <p:nvPr/>
        </p:nvPicPr>
        <p:blipFill>
          <a:blip r:embed="rId3">
            <a:alphaModFix amt="15000"/>
          </a:blip>
          <a:srcRect/>
          <a:stretch/>
        </p:blipFill>
        <p:spPr>
          <a:xfrm>
            <a:off x="0" y="0"/>
            <a:ext cx="9144000" cy="5143500"/>
          </a:xfrm>
          <a:prstGeom prst="rect">
            <a:avLst/>
          </a:prstGeom>
        </p:spPr>
      </p:pic>
      <p:sp>
        <p:nvSpPr>
          <p:cNvPr id="2" name="Title 1">
            <a:extLst>
              <a:ext uri="{FF2B5EF4-FFF2-40B4-BE49-F238E27FC236}">
                <a16:creationId xmlns:a16="http://schemas.microsoft.com/office/drawing/2014/main" id="{B6126489-0A17-48A8-A3AF-841F6444096B}"/>
              </a:ext>
            </a:extLst>
          </p:cNvPr>
          <p:cNvSpPr>
            <a:spLocks noGrp="1"/>
          </p:cNvSpPr>
          <p:nvPr>
            <p:ph type="title"/>
          </p:nvPr>
        </p:nvSpPr>
        <p:spPr>
          <a:xfrm>
            <a:off x="399805" y="2140863"/>
            <a:ext cx="7941163" cy="861774"/>
          </a:xfrm>
        </p:spPr>
        <p:txBody>
          <a:bodyPr>
            <a:noAutofit/>
          </a:bodyPr>
          <a:lstStyle/>
          <a:p>
            <a:pPr algn="ctr"/>
            <a:r>
              <a:rPr lang="en-US" sz="6000" dirty="0">
                <a:solidFill>
                  <a:schemeClr val="accent5"/>
                </a:solidFill>
              </a:rPr>
              <a:t>17 of the 20</a:t>
            </a:r>
            <a:br>
              <a:rPr lang="en-US" sz="3200" dirty="0">
                <a:solidFill>
                  <a:schemeClr val="accent5"/>
                </a:solidFill>
              </a:rPr>
            </a:br>
            <a:r>
              <a:rPr lang="en-US" sz="3200" dirty="0"/>
              <a:t>most common passwords can be cracked by cybercriminals </a:t>
            </a:r>
            <a:r>
              <a:rPr lang="en-US" sz="3200" dirty="0">
                <a:solidFill>
                  <a:schemeClr val="accent5"/>
                </a:solidFill>
              </a:rPr>
              <a:t>in under one second</a:t>
            </a:r>
            <a:r>
              <a:rPr lang="en-US" sz="3200" dirty="0">
                <a:solidFill>
                  <a:schemeClr val="bg1">
                    <a:lumMod val="95000"/>
                  </a:schemeClr>
                </a:solidFill>
              </a:rPr>
              <a:t>.</a:t>
            </a:r>
          </a:p>
        </p:txBody>
      </p:sp>
      <p:pic>
        <p:nvPicPr>
          <p:cNvPr id="4" name="Picture 3">
            <a:extLst>
              <a:ext uri="{FF2B5EF4-FFF2-40B4-BE49-F238E27FC236}">
                <a16:creationId xmlns:a16="http://schemas.microsoft.com/office/drawing/2014/main" id="{3A6EFF31-2A2B-15EB-4160-893EB2A3136C}"/>
              </a:ext>
            </a:extLst>
          </p:cNvPr>
          <p:cNvPicPr>
            <a:picLocks noChangeAspect="1"/>
          </p:cNvPicPr>
          <p:nvPr/>
        </p:nvPicPr>
        <p:blipFill>
          <a:blip r:embed="rId4"/>
          <a:stretch>
            <a:fillRect/>
          </a:stretch>
        </p:blipFill>
        <p:spPr>
          <a:xfrm>
            <a:off x="7965303" y="4624427"/>
            <a:ext cx="794684" cy="420624"/>
          </a:xfrm>
          <a:prstGeom prst="rect">
            <a:avLst/>
          </a:prstGeom>
        </p:spPr>
      </p:pic>
      <p:sp>
        <p:nvSpPr>
          <p:cNvPr id="5" name="Text Placeholder 6">
            <a:extLst>
              <a:ext uri="{FF2B5EF4-FFF2-40B4-BE49-F238E27FC236}">
                <a16:creationId xmlns:a16="http://schemas.microsoft.com/office/drawing/2014/main" id="{CA2295B3-A7FC-FDFA-5D84-030E784D45B6}"/>
              </a:ext>
            </a:extLst>
          </p:cNvPr>
          <p:cNvSpPr txBox="1">
            <a:spLocks/>
          </p:cNvSpPr>
          <p:nvPr/>
        </p:nvSpPr>
        <p:spPr>
          <a:xfrm>
            <a:off x="354830" y="4823443"/>
            <a:ext cx="7477200" cy="92333"/>
          </a:xfrm>
          <a:prstGeom prst="rect">
            <a:avLst/>
          </a:prstGeom>
        </p:spPr>
        <p:txBody>
          <a:bodyPr lIns="0" tIns="0" rIns="0" bIns="0" anchor="ctr" anchorCtr="0"/>
          <a:lstStyle>
            <a:lvl1pPr marL="0" indent="0" algn="l" rtl="0" eaLnBrk="1" fontAlgn="base"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Arial" panose="020B0604020202020204" pitchFamily="34" charset="0"/>
              </a:defRPr>
            </a:lvl1pPr>
            <a:lvl2pPr marL="18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2pPr>
            <a:lvl3pPr marL="36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3pPr>
            <a:lvl4pPr marL="54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4pPr>
            <a:lvl5pPr marL="72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5pPr>
            <a:lvl6pPr marL="2514411"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09"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400"/>
            <a:r>
              <a:rPr lang="en-US" sz="600" i="1" dirty="0">
                <a:solidFill>
                  <a:schemeClr val="bg1">
                    <a:alpha val="50000"/>
                  </a:schemeClr>
                </a:solidFill>
              </a:rPr>
              <a:t>Source: Digital Shadows, Digital Risk Protection (DPR), 2022</a:t>
            </a:r>
          </a:p>
        </p:txBody>
      </p:sp>
    </p:spTree>
    <p:extLst>
      <p:ext uri="{BB962C8B-B14F-4D97-AF65-F5344CB8AC3E}">
        <p14:creationId xmlns:p14="http://schemas.microsoft.com/office/powerpoint/2010/main" val="1206031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57999DDD-A346-A8B5-DFE5-F378B680D1DE}"/>
              </a:ext>
            </a:extLst>
          </p:cNvPr>
          <p:cNvPicPr>
            <a:picLocks noChangeAspect="1"/>
          </p:cNvPicPr>
          <p:nvPr/>
        </p:nvPicPr>
        <p:blipFill>
          <a:blip r:embed="rId3" cstate="screen">
            <a:alphaModFix amt="30000"/>
            <a:extLst>
              <a:ext uri="{28A0092B-C50C-407E-A947-70E740481C1C}">
                <a14:useLocalDpi xmlns:a14="http://schemas.microsoft.com/office/drawing/2010/main"/>
              </a:ext>
            </a:extLst>
          </a:blip>
          <a:stretch>
            <a:fillRect/>
          </a:stretch>
        </p:blipFill>
        <p:spPr>
          <a:xfrm>
            <a:off x="1767255" y="-646392"/>
            <a:ext cx="6836019" cy="6755095"/>
          </a:xfrm>
          <a:prstGeom prst="rect">
            <a:avLst/>
          </a:prstGeom>
        </p:spPr>
      </p:pic>
      <p:sp>
        <p:nvSpPr>
          <p:cNvPr id="17" name="Title 5">
            <a:extLst>
              <a:ext uri="{FF2B5EF4-FFF2-40B4-BE49-F238E27FC236}">
                <a16:creationId xmlns:a16="http://schemas.microsoft.com/office/drawing/2014/main" id="{7A1E4471-9D74-9C5C-C1A8-B79A7549E1E0}"/>
              </a:ext>
            </a:extLst>
          </p:cNvPr>
          <p:cNvSpPr>
            <a:spLocks noGrp="1"/>
          </p:cNvSpPr>
          <p:nvPr>
            <p:ph type="title"/>
          </p:nvPr>
        </p:nvSpPr>
        <p:spPr>
          <a:xfrm>
            <a:off x="359783" y="171206"/>
            <a:ext cx="8424435" cy="430887"/>
          </a:xfrm>
          <a:prstGeom prst="rect">
            <a:avLst/>
          </a:prstGeom>
        </p:spPr>
        <p:txBody>
          <a:bodyPr/>
          <a:lstStyle/>
          <a:p>
            <a:r>
              <a:rPr lang="en-US" dirty="0"/>
              <a:t>The 10 Most Commonly Used Passwords</a:t>
            </a:r>
          </a:p>
        </p:txBody>
      </p:sp>
      <p:graphicFrame>
        <p:nvGraphicFramePr>
          <p:cNvPr id="11" name="Title 4">
            <a:extLst>
              <a:ext uri="{FF2B5EF4-FFF2-40B4-BE49-F238E27FC236}">
                <a16:creationId xmlns:a16="http://schemas.microsoft.com/office/drawing/2014/main" id="{6D27CF58-91F5-0F59-02B4-BF0E51970394}"/>
              </a:ext>
            </a:extLst>
          </p:cNvPr>
          <p:cNvGraphicFramePr/>
          <p:nvPr>
            <p:extLst>
              <p:ext uri="{D42A27DB-BD31-4B8C-83A1-F6EECF244321}">
                <p14:modId xmlns:p14="http://schemas.microsoft.com/office/powerpoint/2010/main" val="225787011"/>
              </p:ext>
            </p:extLst>
          </p:nvPr>
        </p:nvGraphicFramePr>
        <p:xfrm>
          <a:off x="354830" y="1419691"/>
          <a:ext cx="8610600" cy="31617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 Placeholder 6">
            <a:extLst>
              <a:ext uri="{FF2B5EF4-FFF2-40B4-BE49-F238E27FC236}">
                <a16:creationId xmlns:a16="http://schemas.microsoft.com/office/drawing/2014/main" id="{AB78C9FE-FD88-FF1F-22CB-832660C40025}"/>
              </a:ext>
            </a:extLst>
          </p:cNvPr>
          <p:cNvSpPr txBox="1">
            <a:spLocks/>
          </p:cNvSpPr>
          <p:nvPr/>
        </p:nvSpPr>
        <p:spPr>
          <a:xfrm>
            <a:off x="354830" y="4823443"/>
            <a:ext cx="7477200" cy="92333"/>
          </a:xfrm>
          <a:prstGeom prst="rect">
            <a:avLst/>
          </a:prstGeom>
        </p:spPr>
        <p:txBody>
          <a:bodyPr lIns="0" tIns="0" rIns="0" bIns="0" anchor="ctr" anchorCtr="0"/>
          <a:lstStyle>
            <a:lvl1pPr marL="0" indent="0" algn="l" rtl="0" eaLnBrk="1" fontAlgn="base"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Arial" panose="020B0604020202020204" pitchFamily="34" charset="0"/>
              </a:defRPr>
            </a:lvl1pPr>
            <a:lvl2pPr marL="18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2pPr>
            <a:lvl3pPr marL="36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3pPr>
            <a:lvl4pPr marL="54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4pPr>
            <a:lvl5pPr marL="72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5pPr>
            <a:lvl6pPr marL="2514411"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09"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lnSpc>
                <a:spcPct val="90000"/>
              </a:lnSpc>
              <a:spcBef>
                <a:spcPts val="0"/>
              </a:spcBef>
              <a:spcAft>
                <a:spcPts val="600"/>
              </a:spcAft>
            </a:pPr>
            <a:r>
              <a:rPr lang="en-GB" sz="700" b="0" i="1" kern="1200" dirty="0">
                <a:solidFill>
                  <a:schemeClr val="bg1">
                    <a:alpha val="51000"/>
                  </a:schemeClr>
                </a:solidFill>
                <a:latin typeface="+mn-lt"/>
                <a:ea typeface="+mn-ea"/>
                <a:cs typeface="Arial" panose="020B0604020202020204" pitchFamily="34" charset="0"/>
              </a:rPr>
              <a:t>Source: </a:t>
            </a:r>
            <a:r>
              <a:rPr lang="en-GB" sz="700" b="0" i="1" kern="1200" dirty="0" err="1">
                <a:solidFill>
                  <a:schemeClr val="bg1">
                    <a:alpha val="51000"/>
                  </a:schemeClr>
                </a:solidFill>
                <a:latin typeface="+mn-lt"/>
                <a:ea typeface="+mn-ea"/>
                <a:cs typeface="Arial" panose="020B0604020202020204" pitchFamily="34" charset="0"/>
              </a:rPr>
              <a:t>NordPass</a:t>
            </a:r>
            <a:r>
              <a:rPr lang="en-GB" sz="700" b="0" i="1" kern="1200" dirty="0">
                <a:solidFill>
                  <a:schemeClr val="bg1">
                    <a:alpha val="51000"/>
                  </a:schemeClr>
                </a:solidFill>
                <a:latin typeface="+mn-lt"/>
                <a:ea typeface="+mn-ea"/>
                <a:cs typeface="Arial" panose="020B0604020202020204" pitchFamily="34" charset="0"/>
              </a:rPr>
              <a:t>, Top 200 Most Common Passwords, 2023</a:t>
            </a:r>
            <a:endParaRPr lang="en-GB" sz="700" b="0" kern="1200" dirty="0">
              <a:solidFill>
                <a:schemeClr val="bg1">
                  <a:alpha val="51000"/>
                </a:schemeClr>
              </a:solidFill>
              <a:latin typeface="+mn-lt"/>
              <a:ea typeface="+mn-ea"/>
              <a:cs typeface="Arial" panose="020B0604020202020204" pitchFamily="34" charset="0"/>
            </a:endParaRPr>
          </a:p>
        </p:txBody>
      </p:sp>
    </p:spTree>
    <p:extLst>
      <p:ext uri="{BB962C8B-B14F-4D97-AF65-F5344CB8AC3E}">
        <p14:creationId xmlns:p14="http://schemas.microsoft.com/office/powerpoint/2010/main" val="31828700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7555B246-5B4A-A936-16B2-564A3E006ABB}"/>
              </a:ext>
            </a:extLst>
          </p:cNvPr>
          <p:cNvSpPr>
            <a:spLocks noGrp="1"/>
          </p:cNvSpPr>
          <p:nvPr>
            <p:ph type="body" sz="quarter" idx="15"/>
          </p:nvPr>
        </p:nvSpPr>
        <p:spPr/>
        <p:txBody>
          <a:bodyPr/>
          <a:lstStyle/>
          <a:p>
            <a:r>
              <a:rPr lang="en-US" dirty="0"/>
              <a:t>Creating Long and Complex Passwords</a:t>
            </a:r>
          </a:p>
        </p:txBody>
      </p:sp>
      <p:sp>
        <p:nvSpPr>
          <p:cNvPr id="84" name="Arrow: Chevron 154">
            <a:extLst>
              <a:ext uri="{FF2B5EF4-FFF2-40B4-BE49-F238E27FC236}">
                <a16:creationId xmlns:a16="http://schemas.microsoft.com/office/drawing/2014/main" id="{529E1093-29C1-419E-A4EE-39313D1DA838}"/>
              </a:ext>
            </a:extLst>
          </p:cNvPr>
          <p:cNvSpPr/>
          <p:nvPr/>
        </p:nvSpPr>
        <p:spPr>
          <a:xfrm>
            <a:off x="2279649" y="1141946"/>
            <a:ext cx="2601042" cy="859536"/>
          </a:xfrm>
          <a:prstGeom prst="chevron">
            <a:avLst>
              <a:gd name="adj" fmla="val 5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1400" b="1" dirty="0">
                <a:solidFill>
                  <a:schemeClr val="bg1"/>
                </a:solidFill>
                <a:latin typeface="+mj-lt"/>
              </a:rPr>
              <a:t>Integrate Varying Capitalization</a:t>
            </a:r>
          </a:p>
        </p:txBody>
      </p:sp>
      <p:sp>
        <p:nvSpPr>
          <p:cNvPr id="85" name="Arrow: Pentagon 153">
            <a:extLst>
              <a:ext uri="{FF2B5EF4-FFF2-40B4-BE49-F238E27FC236}">
                <a16:creationId xmlns:a16="http://schemas.microsoft.com/office/drawing/2014/main" id="{912B12FD-E6F6-4FFD-8032-575E239EF168}"/>
              </a:ext>
            </a:extLst>
          </p:cNvPr>
          <p:cNvSpPr/>
          <p:nvPr/>
        </p:nvSpPr>
        <p:spPr>
          <a:xfrm>
            <a:off x="341906" y="1141946"/>
            <a:ext cx="2369489" cy="859536"/>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1400" b="1" dirty="0">
                <a:solidFill>
                  <a:schemeClr val="bg1"/>
                </a:solidFill>
                <a:latin typeface="+mj-lt"/>
              </a:rPr>
              <a:t>Begin With a </a:t>
            </a:r>
            <a:br>
              <a:rPr lang="en-US" sz="1400" b="1" dirty="0">
                <a:solidFill>
                  <a:schemeClr val="bg1"/>
                </a:solidFill>
                <a:latin typeface="+mj-lt"/>
              </a:rPr>
            </a:br>
            <a:r>
              <a:rPr lang="en-US" sz="1400" b="1" dirty="0">
                <a:solidFill>
                  <a:schemeClr val="bg1"/>
                </a:solidFill>
                <a:latin typeface="+mj-lt"/>
              </a:rPr>
              <a:t>Long Phrase</a:t>
            </a:r>
            <a:br>
              <a:rPr lang="en-US" sz="1400" b="1" dirty="0">
                <a:solidFill>
                  <a:schemeClr val="bg1"/>
                </a:solidFill>
                <a:latin typeface="+mj-lt"/>
              </a:rPr>
            </a:br>
            <a:r>
              <a:rPr lang="en-US" sz="1400" b="1" dirty="0">
                <a:solidFill>
                  <a:schemeClr val="bg1"/>
                </a:solidFill>
                <a:latin typeface="+mj-lt"/>
              </a:rPr>
              <a:t>(at least 12 characters)</a:t>
            </a:r>
          </a:p>
        </p:txBody>
      </p:sp>
      <p:sp>
        <p:nvSpPr>
          <p:cNvPr id="88" name="Freeform: Shape 87">
            <a:extLst>
              <a:ext uri="{FF2B5EF4-FFF2-40B4-BE49-F238E27FC236}">
                <a16:creationId xmlns:a16="http://schemas.microsoft.com/office/drawing/2014/main" id="{F137F7E3-7CFD-44ED-BEAD-B9DA862BB5CC}"/>
              </a:ext>
            </a:extLst>
          </p:cNvPr>
          <p:cNvSpPr/>
          <p:nvPr/>
        </p:nvSpPr>
        <p:spPr>
          <a:xfrm>
            <a:off x="6345140" y="1141946"/>
            <a:ext cx="2361537" cy="859536"/>
          </a:xfrm>
          <a:custGeom>
            <a:avLst/>
            <a:gdLst>
              <a:gd name="connsiteX0" fmla="*/ 0 w 2196000"/>
              <a:gd name="connsiteY0" fmla="*/ 0 h 367200"/>
              <a:gd name="connsiteX1" fmla="*/ 1998075 w 2196000"/>
              <a:gd name="connsiteY1" fmla="*/ 0 h 367200"/>
              <a:gd name="connsiteX2" fmla="*/ 2013120 w 2196000"/>
              <a:gd name="connsiteY2" fmla="*/ 0 h 367200"/>
              <a:gd name="connsiteX3" fmla="*/ 2196000 w 2196000"/>
              <a:gd name="connsiteY3" fmla="*/ 0 h 367200"/>
              <a:gd name="connsiteX4" fmla="*/ 2196000 w 2196000"/>
              <a:gd name="connsiteY4" fmla="*/ 182880 h 367200"/>
              <a:gd name="connsiteX5" fmla="*/ 2196000 w 2196000"/>
              <a:gd name="connsiteY5" fmla="*/ 367200 h 367200"/>
              <a:gd name="connsiteX6" fmla="*/ 1998075 w 2196000"/>
              <a:gd name="connsiteY6" fmla="*/ 367200 h 367200"/>
              <a:gd name="connsiteX7" fmla="*/ 1998075 w 2196000"/>
              <a:gd name="connsiteY7" fmla="*/ 365760 h 367200"/>
              <a:gd name="connsiteX8" fmla="*/ 0 w 2196000"/>
              <a:gd name="connsiteY8" fmla="*/ 365760 h 367200"/>
              <a:gd name="connsiteX9" fmla="*/ 182880 w 2196000"/>
              <a:gd name="connsiteY9" fmla="*/ 182880 h 36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6000" h="367200">
                <a:moveTo>
                  <a:pt x="0" y="0"/>
                </a:moveTo>
                <a:lnTo>
                  <a:pt x="1998075" y="0"/>
                </a:lnTo>
                <a:lnTo>
                  <a:pt x="2013120" y="0"/>
                </a:lnTo>
                <a:lnTo>
                  <a:pt x="2196000" y="0"/>
                </a:lnTo>
                <a:lnTo>
                  <a:pt x="2196000" y="182880"/>
                </a:lnTo>
                <a:lnTo>
                  <a:pt x="2196000" y="367200"/>
                </a:lnTo>
                <a:lnTo>
                  <a:pt x="1998075" y="367200"/>
                </a:lnTo>
                <a:lnTo>
                  <a:pt x="1998075" y="365760"/>
                </a:lnTo>
                <a:lnTo>
                  <a:pt x="0" y="365760"/>
                </a:lnTo>
                <a:lnTo>
                  <a:pt x="182880" y="18288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48640" rIns="91440" rtlCol="0" anchor="ctr">
            <a:noAutofit/>
          </a:bodyPr>
          <a:lstStyle/>
          <a:p>
            <a:r>
              <a:rPr lang="en-US" sz="1400" b="1" dirty="0">
                <a:solidFill>
                  <a:schemeClr val="bg1"/>
                </a:solidFill>
                <a:latin typeface="+mj-lt"/>
              </a:rPr>
              <a:t>  Add Numbers</a:t>
            </a:r>
          </a:p>
        </p:txBody>
      </p:sp>
      <p:cxnSp>
        <p:nvCxnSpPr>
          <p:cNvPr id="90" name="Straight Connector 89">
            <a:extLst>
              <a:ext uri="{FF2B5EF4-FFF2-40B4-BE49-F238E27FC236}">
                <a16:creationId xmlns:a16="http://schemas.microsoft.com/office/drawing/2014/main" id="{8C158026-59B3-41F3-9E70-61AD0F76BCDC}"/>
              </a:ext>
            </a:extLst>
          </p:cNvPr>
          <p:cNvCxnSpPr/>
          <p:nvPr/>
        </p:nvCxnSpPr>
        <p:spPr>
          <a:xfrm flipV="1">
            <a:off x="6414210" y="1985536"/>
            <a:ext cx="0" cy="2487482"/>
          </a:xfrm>
          <a:prstGeom prst="line">
            <a:avLst/>
          </a:prstGeom>
          <a:ln w="15875">
            <a:solidFill>
              <a:schemeClr val="tx1">
                <a:lumMod val="65000"/>
                <a:lumOff val="35000"/>
                <a:alpha val="43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91" name="Straight Connector 90">
            <a:extLst>
              <a:ext uri="{FF2B5EF4-FFF2-40B4-BE49-F238E27FC236}">
                <a16:creationId xmlns:a16="http://schemas.microsoft.com/office/drawing/2014/main" id="{3ECBC521-A355-436C-95A5-6B54ACBE1CB2}"/>
              </a:ext>
            </a:extLst>
          </p:cNvPr>
          <p:cNvCxnSpPr/>
          <p:nvPr/>
        </p:nvCxnSpPr>
        <p:spPr>
          <a:xfrm flipV="1">
            <a:off x="4430901" y="2017406"/>
            <a:ext cx="0" cy="2487482"/>
          </a:xfrm>
          <a:prstGeom prst="line">
            <a:avLst/>
          </a:prstGeom>
          <a:ln w="15875">
            <a:solidFill>
              <a:schemeClr val="tx1">
                <a:lumMod val="65000"/>
                <a:lumOff val="35000"/>
                <a:alpha val="43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92" name="Straight Connector 91">
            <a:extLst>
              <a:ext uri="{FF2B5EF4-FFF2-40B4-BE49-F238E27FC236}">
                <a16:creationId xmlns:a16="http://schemas.microsoft.com/office/drawing/2014/main" id="{BB2B5E05-552C-47DA-8A20-B69148ABE8FF}"/>
              </a:ext>
            </a:extLst>
          </p:cNvPr>
          <p:cNvCxnSpPr>
            <a:cxnSpLocks/>
          </p:cNvCxnSpPr>
          <p:nvPr/>
        </p:nvCxnSpPr>
        <p:spPr>
          <a:xfrm flipV="1">
            <a:off x="2315707" y="2017406"/>
            <a:ext cx="0" cy="2466671"/>
          </a:xfrm>
          <a:prstGeom prst="line">
            <a:avLst/>
          </a:prstGeom>
          <a:ln w="15875">
            <a:solidFill>
              <a:schemeClr val="tx1">
                <a:lumMod val="65000"/>
                <a:lumOff val="35000"/>
                <a:alpha val="43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93" name="Rectangle 92">
            <a:extLst>
              <a:ext uri="{FF2B5EF4-FFF2-40B4-BE49-F238E27FC236}">
                <a16:creationId xmlns:a16="http://schemas.microsoft.com/office/drawing/2014/main" id="{0846F934-7D02-44DA-B613-9E8C1CD696F2}"/>
              </a:ext>
            </a:extLst>
          </p:cNvPr>
          <p:cNvSpPr/>
          <p:nvPr/>
        </p:nvSpPr>
        <p:spPr>
          <a:xfrm>
            <a:off x="474083" y="2089858"/>
            <a:ext cx="2000592" cy="2031325"/>
          </a:xfrm>
          <a:prstGeom prst="rect">
            <a:avLst/>
          </a:prstGeom>
        </p:spPr>
        <p:txBody>
          <a:bodyPr wrap="square" lIns="0" rIns="0">
            <a:spAutoFit/>
          </a:bodyPr>
          <a:lstStyle/>
          <a:p>
            <a:r>
              <a:rPr lang="en-US" sz="1400" b="1" dirty="0">
                <a:solidFill>
                  <a:schemeClr val="accent6">
                    <a:lumMod val="75000"/>
                  </a:schemeClr>
                </a:solidFill>
                <a:latin typeface="Tw Cen MT" panose="020B0602020104020603" pitchFamily="34" charset="0"/>
              </a:rPr>
              <a:t>Mary had a little lamb</a:t>
            </a:r>
          </a:p>
          <a:p>
            <a:endParaRPr lang="en-US" sz="1400" b="1" dirty="0">
              <a:solidFill>
                <a:schemeClr val="accent6">
                  <a:lumMod val="75000"/>
                </a:schemeClr>
              </a:solidFill>
              <a:latin typeface="Tw Cen MT" panose="020B0602020104020603" pitchFamily="34" charset="0"/>
            </a:endParaRPr>
          </a:p>
          <a:p>
            <a:r>
              <a:rPr lang="en-US" sz="1400" b="1" dirty="0">
                <a:solidFill>
                  <a:schemeClr val="accent6">
                    <a:lumMod val="75000"/>
                  </a:schemeClr>
                </a:solidFill>
                <a:latin typeface="Tw Cen MT" panose="020B0602020104020603" pitchFamily="34" charset="0"/>
              </a:rPr>
              <a:t>Singing in the rain</a:t>
            </a:r>
          </a:p>
          <a:p>
            <a:endParaRPr lang="en-US" sz="1400" b="1" dirty="0">
              <a:solidFill>
                <a:schemeClr val="accent6">
                  <a:lumMod val="75000"/>
                </a:schemeClr>
              </a:solidFill>
              <a:latin typeface="Tw Cen MT" panose="020B0602020104020603" pitchFamily="34" charset="0"/>
            </a:endParaRPr>
          </a:p>
          <a:p>
            <a:r>
              <a:rPr lang="en-US" sz="1400" b="1" dirty="0">
                <a:solidFill>
                  <a:schemeClr val="accent6">
                    <a:lumMod val="75000"/>
                  </a:schemeClr>
                </a:solidFill>
                <a:latin typeface="Tw Cen MT" panose="020B0602020104020603" pitchFamily="34" charset="0"/>
              </a:rPr>
              <a:t>Make a difference</a:t>
            </a:r>
          </a:p>
          <a:p>
            <a:endParaRPr lang="en-US" sz="1400" b="1" dirty="0">
              <a:solidFill>
                <a:schemeClr val="accent6">
                  <a:lumMod val="75000"/>
                </a:schemeClr>
              </a:solidFill>
              <a:latin typeface="Tw Cen MT" panose="020B0602020104020603" pitchFamily="34" charset="0"/>
            </a:endParaRPr>
          </a:p>
          <a:p>
            <a:r>
              <a:rPr lang="en-US" sz="1400" b="1" dirty="0">
                <a:solidFill>
                  <a:schemeClr val="accent6">
                    <a:lumMod val="75000"/>
                  </a:schemeClr>
                </a:solidFill>
                <a:latin typeface="Tw Cen MT" panose="020B0602020104020603" pitchFamily="34" charset="0"/>
              </a:rPr>
              <a:t>Basking in the sun</a:t>
            </a:r>
          </a:p>
          <a:p>
            <a:endParaRPr lang="en-US" sz="1400" b="1" dirty="0">
              <a:solidFill>
                <a:schemeClr val="accent6">
                  <a:lumMod val="75000"/>
                </a:schemeClr>
              </a:solidFill>
              <a:latin typeface="Tw Cen MT" panose="020B0602020104020603" pitchFamily="34" charset="0"/>
            </a:endParaRPr>
          </a:p>
          <a:p>
            <a:r>
              <a:rPr lang="en-US" sz="1400" b="1" dirty="0">
                <a:solidFill>
                  <a:schemeClr val="accent6">
                    <a:lumMod val="75000"/>
                  </a:schemeClr>
                </a:solidFill>
                <a:latin typeface="Tw Cen MT" panose="020B0602020104020603" pitchFamily="34" charset="0"/>
              </a:rPr>
              <a:t>Memorize this</a:t>
            </a:r>
          </a:p>
        </p:txBody>
      </p:sp>
      <p:sp>
        <p:nvSpPr>
          <p:cNvPr id="2" name="Rectangle 1">
            <a:extLst>
              <a:ext uri="{FF2B5EF4-FFF2-40B4-BE49-F238E27FC236}">
                <a16:creationId xmlns:a16="http://schemas.microsoft.com/office/drawing/2014/main" id="{B4E01A19-B890-ACCA-E4BD-CCEC69114AF2}"/>
              </a:ext>
            </a:extLst>
          </p:cNvPr>
          <p:cNvSpPr/>
          <p:nvPr/>
        </p:nvSpPr>
        <p:spPr>
          <a:xfrm>
            <a:off x="2535816" y="2089858"/>
            <a:ext cx="1944965" cy="2246769"/>
          </a:xfrm>
          <a:prstGeom prst="rect">
            <a:avLst/>
          </a:prstGeom>
        </p:spPr>
        <p:txBody>
          <a:bodyPr wrap="square" lIns="0" rIns="0">
            <a:spAutoFit/>
          </a:bodyPr>
          <a:lstStyle/>
          <a:p>
            <a:r>
              <a:rPr lang="en-US" sz="1400" b="1" dirty="0">
                <a:solidFill>
                  <a:schemeClr val="accent1">
                    <a:lumMod val="50000"/>
                  </a:schemeClr>
                </a:solidFill>
                <a:latin typeface="Tw Cen MT" panose="020B0602020104020603" pitchFamily="34" charset="0"/>
              </a:rPr>
              <a:t>m</a:t>
            </a:r>
            <a:r>
              <a:rPr lang="en-US" sz="1400" b="1" dirty="0">
                <a:solidFill>
                  <a:schemeClr val="accent6">
                    <a:lumMod val="75000"/>
                  </a:schemeClr>
                </a:solidFill>
                <a:latin typeface="Tw Cen MT" panose="020B0602020104020603" pitchFamily="34" charset="0"/>
              </a:rPr>
              <a:t>ary</a:t>
            </a:r>
            <a:r>
              <a:rPr lang="en-US" sz="1400" b="1" dirty="0">
                <a:solidFill>
                  <a:schemeClr val="accent1">
                    <a:lumMod val="50000"/>
                  </a:schemeClr>
                </a:solidFill>
                <a:latin typeface="Tw Cen MT" panose="020B0602020104020603" pitchFamily="34" charset="0"/>
              </a:rPr>
              <a:t>H</a:t>
            </a:r>
            <a:r>
              <a:rPr lang="en-US" sz="1400" b="1" dirty="0">
                <a:solidFill>
                  <a:schemeClr val="accent6">
                    <a:lumMod val="75000"/>
                  </a:schemeClr>
                </a:solidFill>
                <a:latin typeface="Tw Cen MT" panose="020B0602020104020603" pitchFamily="34" charset="0"/>
              </a:rPr>
              <a:t>a</a:t>
            </a:r>
            <a:r>
              <a:rPr lang="en-US" sz="1400" b="1" dirty="0">
                <a:solidFill>
                  <a:schemeClr val="accent1">
                    <a:lumMod val="50000"/>
                  </a:schemeClr>
                </a:solidFill>
                <a:latin typeface="Tw Cen MT" panose="020B0602020104020603" pitchFamily="34" charset="0"/>
              </a:rPr>
              <a:t>D</a:t>
            </a:r>
            <a:r>
              <a:rPr lang="en-US" sz="1400" b="1" dirty="0">
                <a:solidFill>
                  <a:schemeClr val="accent6">
                    <a:lumMod val="75000"/>
                  </a:schemeClr>
                </a:solidFill>
                <a:latin typeface="Tw Cen MT" panose="020B0602020104020603" pitchFamily="34" charset="0"/>
              </a:rPr>
              <a:t>alittle</a:t>
            </a:r>
            <a:r>
              <a:rPr lang="en-US" sz="1400" b="1" dirty="0">
                <a:solidFill>
                  <a:schemeClr val="accent1">
                    <a:lumMod val="50000"/>
                  </a:schemeClr>
                </a:solidFill>
                <a:latin typeface="Tw Cen MT" panose="020B0602020104020603" pitchFamily="34" charset="0"/>
              </a:rPr>
              <a:t>LAMB</a:t>
            </a:r>
          </a:p>
          <a:p>
            <a:endParaRPr lang="en-US" sz="1400" b="1" dirty="0">
              <a:solidFill>
                <a:srgbClr val="0057B8"/>
              </a:solidFill>
              <a:latin typeface="Tw Cen MT" panose="020B0602020104020603" pitchFamily="34" charset="0"/>
            </a:endParaRPr>
          </a:p>
          <a:p>
            <a:r>
              <a:rPr lang="en-US" sz="1400" b="1" dirty="0">
                <a:solidFill>
                  <a:schemeClr val="accent6">
                    <a:lumMod val="75000"/>
                  </a:schemeClr>
                </a:solidFill>
                <a:latin typeface="Tw Cen MT" panose="020B0602020104020603" pitchFamily="34" charset="0"/>
              </a:rPr>
              <a:t>si</a:t>
            </a:r>
            <a:r>
              <a:rPr lang="en-US" sz="1400" b="1" dirty="0">
                <a:solidFill>
                  <a:schemeClr val="accent1">
                    <a:lumMod val="50000"/>
                  </a:schemeClr>
                </a:solidFill>
                <a:latin typeface="Tw Cen MT" panose="020B0602020104020603" pitchFamily="34" charset="0"/>
              </a:rPr>
              <a:t>N</a:t>
            </a:r>
            <a:r>
              <a:rPr lang="en-US" sz="1400" b="1" dirty="0">
                <a:solidFill>
                  <a:schemeClr val="accent6">
                    <a:lumMod val="75000"/>
                  </a:schemeClr>
                </a:solidFill>
                <a:latin typeface="Tw Cen MT" panose="020B0602020104020603" pitchFamily="34" charset="0"/>
              </a:rPr>
              <a:t>ging</a:t>
            </a:r>
            <a:r>
              <a:rPr lang="en-US" sz="1400" b="1" dirty="0">
                <a:solidFill>
                  <a:schemeClr val="accent1">
                    <a:lumMod val="50000"/>
                  </a:schemeClr>
                </a:solidFill>
                <a:latin typeface="Tw Cen MT" panose="020B0602020104020603" pitchFamily="34" charset="0"/>
              </a:rPr>
              <a:t>I</a:t>
            </a:r>
            <a:r>
              <a:rPr lang="en-US" sz="1400" b="1" dirty="0">
                <a:solidFill>
                  <a:schemeClr val="accent6">
                    <a:lumMod val="75000"/>
                  </a:schemeClr>
                </a:solidFill>
                <a:latin typeface="Tw Cen MT" panose="020B0602020104020603" pitchFamily="34" charset="0"/>
              </a:rPr>
              <a:t>nt</a:t>
            </a:r>
            <a:r>
              <a:rPr lang="en-US" sz="1400" b="1" dirty="0">
                <a:solidFill>
                  <a:schemeClr val="accent1">
                    <a:lumMod val="50000"/>
                  </a:schemeClr>
                </a:solidFill>
                <a:latin typeface="Tw Cen MT" panose="020B0602020104020603" pitchFamily="34" charset="0"/>
              </a:rPr>
              <a:t>H</a:t>
            </a:r>
            <a:r>
              <a:rPr lang="en-US" sz="1400" b="1" dirty="0">
                <a:solidFill>
                  <a:schemeClr val="accent6">
                    <a:lumMod val="75000"/>
                  </a:schemeClr>
                </a:solidFill>
                <a:latin typeface="Tw Cen MT" panose="020B0602020104020603" pitchFamily="34" charset="0"/>
              </a:rPr>
              <a:t>er</a:t>
            </a:r>
            <a:r>
              <a:rPr lang="en-US" sz="1400" b="1" dirty="0">
                <a:solidFill>
                  <a:schemeClr val="accent1">
                    <a:lumMod val="50000"/>
                  </a:schemeClr>
                </a:solidFill>
                <a:latin typeface="Tw Cen MT" panose="020B0602020104020603" pitchFamily="34" charset="0"/>
              </a:rPr>
              <a:t>A</a:t>
            </a:r>
            <a:r>
              <a:rPr lang="en-US" sz="1400" b="1" dirty="0">
                <a:solidFill>
                  <a:schemeClr val="accent6">
                    <a:lumMod val="75000"/>
                  </a:schemeClr>
                </a:solidFill>
                <a:latin typeface="Tw Cen MT" panose="020B0602020104020603" pitchFamily="34" charset="0"/>
              </a:rPr>
              <a:t>i</a:t>
            </a:r>
            <a:r>
              <a:rPr lang="en-US" sz="1400" b="1" dirty="0">
                <a:solidFill>
                  <a:schemeClr val="accent1">
                    <a:lumMod val="50000"/>
                  </a:schemeClr>
                </a:solidFill>
                <a:latin typeface="Tw Cen MT" panose="020B0602020104020603" pitchFamily="34" charset="0"/>
              </a:rPr>
              <a:t>N</a:t>
            </a:r>
          </a:p>
          <a:p>
            <a:endParaRPr lang="en-US" sz="1400" b="1" dirty="0">
              <a:solidFill>
                <a:schemeClr val="accent6">
                  <a:lumMod val="75000"/>
                </a:schemeClr>
              </a:solidFill>
              <a:latin typeface="Tw Cen MT" panose="020B0602020104020603" pitchFamily="34" charset="0"/>
            </a:endParaRPr>
          </a:p>
          <a:p>
            <a:r>
              <a:rPr lang="en-US" sz="1400" b="1" dirty="0">
                <a:solidFill>
                  <a:schemeClr val="accent1">
                    <a:lumMod val="50000"/>
                  </a:schemeClr>
                </a:solidFill>
                <a:latin typeface="Tw Cen MT" panose="020B0602020104020603" pitchFamily="34" charset="0"/>
              </a:rPr>
              <a:t>M</a:t>
            </a:r>
            <a:r>
              <a:rPr lang="en-US" sz="1400" b="1" dirty="0">
                <a:solidFill>
                  <a:schemeClr val="accent6">
                    <a:lumMod val="75000"/>
                  </a:schemeClr>
                </a:solidFill>
                <a:latin typeface="Tw Cen MT" panose="020B0602020104020603" pitchFamily="34" charset="0"/>
              </a:rPr>
              <a:t>ak</a:t>
            </a:r>
            <a:r>
              <a:rPr lang="en-US" sz="1400" b="1" dirty="0">
                <a:solidFill>
                  <a:schemeClr val="accent1">
                    <a:lumMod val="50000"/>
                  </a:schemeClr>
                </a:solidFill>
                <a:latin typeface="Tw Cen MT" panose="020B0602020104020603" pitchFamily="34" charset="0"/>
              </a:rPr>
              <a:t>E</a:t>
            </a:r>
            <a:r>
              <a:rPr lang="en-US" sz="1400" b="1" dirty="0">
                <a:solidFill>
                  <a:schemeClr val="accent6">
                    <a:lumMod val="75000"/>
                  </a:schemeClr>
                </a:solidFill>
                <a:latin typeface="Tw Cen MT" panose="020B0602020104020603" pitchFamily="34" charset="0"/>
              </a:rPr>
              <a:t>adi</a:t>
            </a:r>
            <a:r>
              <a:rPr lang="en-US" sz="1400" b="1" dirty="0">
                <a:solidFill>
                  <a:schemeClr val="accent1">
                    <a:lumMod val="50000"/>
                  </a:schemeClr>
                </a:solidFill>
                <a:latin typeface="Tw Cen MT" panose="020B0602020104020603" pitchFamily="34" charset="0"/>
              </a:rPr>
              <a:t>F</a:t>
            </a:r>
            <a:r>
              <a:rPr lang="en-US" sz="1400" b="1" dirty="0">
                <a:solidFill>
                  <a:schemeClr val="accent6">
                    <a:lumMod val="75000"/>
                  </a:schemeClr>
                </a:solidFill>
                <a:latin typeface="Tw Cen MT" panose="020B0602020104020603" pitchFamily="34" charset="0"/>
              </a:rPr>
              <a:t>fere</a:t>
            </a:r>
            <a:r>
              <a:rPr lang="en-US" sz="1400" b="1" dirty="0">
                <a:solidFill>
                  <a:schemeClr val="accent1">
                    <a:lumMod val="50000"/>
                  </a:schemeClr>
                </a:solidFill>
                <a:latin typeface="Tw Cen MT" panose="020B0602020104020603" pitchFamily="34" charset="0"/>
              </a:rPr>
              <a:t>N</a:t>
            </a:r>
            <a:r>
              <a:rPr lang="en-US" sz="1400" b="1" dirty="0">
                <a:solidFill>
                  <a:schemeClr val="accent6">
                    <a:lumMod val="75000"/>
                  </a:schemeClr>
                </a:solidFill>
                <a:latin typeface="Tw Cen MT" panose="020B0602020104020603" pitchFamily="34" charset="0"/>
              </a:rPr>
              <a:t>c</a:t>
            </a:r>
            <a:r>
              <a:rPr lang="en-US" sz="1400" b="1" dirty="0">
                <a:solidFill>
                  <a:schemeClr val="accent1">
                    <a:lumMod val="50000"/>
                  </a:schemeClr>
                </a:solidFill>
                <a:latin typeface="Tw Cen MT" panose="020B0602020104020603" pitchFamily="34" charset="0"/>
              </a:rPr>
              <a:t>E</a:t>
            </a:r>
          </a:p>
          <a:p>
            <a:endParaRPr lang="en-US" sz="1400" b="1" dirty="0">
              <a:solidFill>
                <a:schemeClr val="accent6">
                  <a:lumMod val="75000"/>
                </a:schemeClr>
              </a:solidFill>
              <a:latin typeface="Tw Cen MT" panose="020B0602020104020603" pitchFamily="34" charset="0"/>
            </a:endParaRPr>
          </a:p>
          <a:p>
            <a:r>
              <a:rPr lang="en-US" sz="1400" b="1" dirty="0">
                <a:solidFill>
                  <a:schemeClr val="accent6">
                    <a:lumMod val="75000"/>
                  </a:schemeClr>
                </a:solidFill>
                <a:latin typeface="Tw Cen MT" panose="020B0602020104020603" pitchFamily="34" charset="0"/>
              </a:rPr>
              <a:t>b</a:t>
            </a:r>
            <a:r>
              <a:rPr lang="en-US" sz="1400" b="1" dirty="0">
                <a:solidFill>
                  <a:srgbClr val="0057B8"/>
                </a:solidFill>
                <a:latin typeface="Tw Cen MT" panose="020B0602020104020603" pitchFamily="34" charset="0"/>
              </a:rPr>
              <a:t>A</a:t>
            </a:r>
            <a:r>
              <a:rPr lang="en-US" sz="1400" b="1" dirty="0">
                <a:solidFill>
                  <a:schemeClr val="accent6">
                    <a:lumMod val="75000"/>
                  </a:schemeClr>
                </a:solidFill>
                <a:latin typeface="Tw Cen MT" panose="020B0602020104020603" pitchFamily="34" charset="0"/>
              </a:rPr>
              <a:t>sk</a:t>
            </a:r>
            <a:r>
              <a:rPr lang="en-US" sz="1400" b="1" dirty="0">
                <a:solidFill>
                  <a:schemeClr val="accent1">
                    <a:lumMod val="50000"/>
                  </a:schemeClr>
                </a:solidFill>
                <a:latin typeface="Tw Cen MT" panose="020B0602020104020603" pitchFamily="34" charset="0"/>
              </a:rPr>
              <a:t>I</a:t>
            </a:r>
            <a:r>
              <a:rPr lang="en-US" sz="1400" b="1" dirty="0">
                <a:solidFill>
                  <a:schemeClr val="accent6">
                    <a:lumMod val="75000"/>
                  </a:schemeClr>
                </a:solidFill>
                <a:latin typeface="Tw Cen MT" panose="020B0602020104020603" pitchFamily="34" charset="0"/>
              </a:rPr>
              <a:t>ngi</a:t>
            </a:r>
            <a:r>
              <a:rPr lang="en-US" sz="1400" b="1" dirty="0">
                <a:solidFill>
                  <a:schemeClr val="accent1">
                    <a:lumMod val="50000"/>
                  </a:schemeClr>
                </a:solidFill>
                <a:latin typeface="Tw Cen MT" panose="020B0602020104020603" pitchFamily="34" charset="0"/>
              </a:rPr>
              <a:t>N</a:t>
            </a:r>
            <a:r>
              <a:rPr lang="en-US" sz="1400" b="1" dirty="0">
                <a:solidFill>
                  <a:schemeClr val="accent6">
                    <a:lumMod val="75000"/>
                  </a:schemeClr>
                </a:solidFill>
                <a:latin typeface="Tw Cen MT" panose="020B0602020104020603" pitchFamily="34" charset="0"/>
              </a:rPr>
              <a:t>t</a:t>
            </a:r>
            <a:r>
              <a:rPr lang="en-US" sz="1400" b="1" dirty="0">
                <a:solidFill>
                  <a:schemeClr val="accent1">
                    <a:lumMod val="50000"/>
                  </a:schemeClr>
                </a:solidFill>
                <a:latin typeface="Tw Cen MT" panose="020B0602020104020603" pitchFamily="34" charset="0"/>
              </a:rPr>
              <a:t>H</a:t>
            </a:r>
            <a:r>
              <a:rPr lang="en-US" sz="1400" b="1" dirty="0">
                <a:solidFill>
                  <a:schemeClr val="accent6">
                    <a:lumMod val="75000"/>
                  </a:schemeClr>
                </a:solidFill>
                <a:latin typeface="Tw Cen MT" panose="020B0602020104020603" pitchFamily="34" charset="0"/>
              </a:rPr>
              <a:t>es</a:t>
            </a:r>
            <a:r>
              <a:rPr lang="en-US" sz="1400" b="1" dirty="0">
                <a:solidFill>
                  <a:schemeClr val="accent1">
                    <a:lumMod val="50000"/>
                  </a:schemeClr>
                </a:solidFill>
                <a:latin typeface="Tw Cen MT" panose="020B0602020104020603" pitchFamily="34" charset="0"/>
              </a:rPr>
              <a:t>U</a:t>
            </a:r>
            <a:r>
              <a:rPr lang="en-US" sz="1400" b="1" dirty="0">
                <a:solidFill>
                  <a:schemeClr val="accent6">
                    <a:lumMod val="75000"/>
                  </a:schemeClr>
                </a:solidFill>
                <a:latin typeface="Tw Cen MT" panose="020B0602020104020603" pitchFamily="34" charset="0"/>
              </a:rPr>
              <a:t>n</a:t>
            </a:r>
          </a:p>
          <a:p>
            <a:endParaRPr lang="en-US" sz="1400" b="1" dirty="0">
              <a:solidFill>
                <a:schemeClr val="accent6">
                  <a:lumMod val="75000"/>
                </a:schemeClr>
              </a:solidFill>
              <a:latin typeface="Tw Cen MT" panose="020B0602020104020603" pitchFamily="34" charset="0"/>
            </a:endParaRPr>
          </a:p>
          <a:p>
            <a:r>
              <a:rPr lang="en-US" sz="1400" b="1" dirty="0">
                <a:solidFill>
                  <a:schemeClr val="accent6">
                    <a:lumMod val="75000"/>
                  </a:schemeClr>
                </a:solidFill>
                <a:latin typeface="Tw Cen MT" panose="020B0602020104020603" pitchFamily="34" charset="0"/>
              </a:rPr>
              <a:t>me</a:t>
            </a:r>
            <a:r>
              <a:rPr lang="en-US" sz="1400" b="1" dirty="0">
                <a:solidFill>
                  <a:schemeClr val="accent1">
                    <a:lumMod val="50000"/>
                  </a:schemeClr>
                </a:solidFill>
                <a:latin typeface="Tw Cen MT" panose="020B0602020104020603" pitchFamily="34" charset="0"/>
              </a:rPr>
              <a:t>M</a:t>
            </a:r>
            <a:r>
              <a:rPr lang="en-US" sz="1400" b="1" dirty="0">
                <a:solidFill>
                  <a:schemeClr val="accent6">
                    <a:lumMod val="75000"/>
                  </a:schemeClr>
                </a:solidFill>
                <a:latin typeface="Tw Cen MT" panose="020B0602020104020603" pitchFamily="34" charset="0"/>
              </a:rPr>
              <a:t>o</a:t>
            </a:r>
            <a:r>
              <a:rPr lang="en-US" sz="1400" b="1" dirty="0">
                <a:solidFill>
                  <a:schemeClr val="accent1">
                    <a:lumMod val="50000"/>
                  </a:schemeClr>
                </a:solidFill>
                <a:latin typeface="Tw Cen MT" panose="020B0602020104020603" pitchFamily="34" charset="0"/>
              </a:rPr>
              <a:t>R</a:t>
            </a:r>
            <a:r>
              <a:rPr lang="en-US" sz="1400" b="1" dirty="0">
                <a:solidFill>
                  <a:schemeClr val="accent6">
                    <a:lumMod val="75000"/>
                  </a:schemeClr>
                </a:solidFill>
                <a:latin typeface="Tw Cen MT" panose="020B0602020104020603" pitchFamily="34" charset="0"/>
              </a:rPr>
              <a:t>iz</a:t>
            </a:r>
            <a:r>
              <a:rPr lang="en-US" sz="1400" b="1" dirty="0">
                <a:solidFill>
                  <a:schemeClr val="accent1">
                    <a:lumMod val="50000"/>
                  </a:schemeClr>
                </a:solidFill>
                <a:latin typeface="Tw Cen MT" panose="020B0602020104020603" pitchFamily="34" charset="0"/>
              </a:rPr>
              <a:t>E</a:t>
            </a:r>
            <a:r>
              <a:rPr lang="en-US" sz="1400" b="1" dirty="0">
                <a:solidFill>
                  <a:schemeClr val="accent6">
                    <a:lumMod val="75000"/>
                  </a:schemeClr>
                </a:solidFill>
                <a:latin typeface="Tw Cen MT" panose="020B0602020104020603" pitchFamily="34" charset="0"/>
              </a:rPr>
              <a:t>th</a:t>
            </a:r>
            <a:r>
              <a:rPr lang="en-US" sz="1400" b="1" dirty="0">
                <a:solidFill>
                  <a:schemeClr val="accent1">
                    <a:lumMod val="50000"/>
                  </a:schemeClr>
                </a:solidFill>
                <a:latin typeface="Tw Cen MT" panose="020B0602020104020603" pitchFamily="34" charset="0"/>
              </a:rPr>
              <a:t>I</a:t>
            </a:r>
            <a:r>
              <a:rPr lang="en-US" sz="1400" b="1" dirty="0">
                <a:solidFill>
                  <a:schemeClr val="accent6">
                    <a:lumMod val="75000"/>
                  </a:schemeClr>
                </a:solidFill>
                <a:latin typeface="Tw Cen MT" panose="020B0602020104020603" pitchFamily="34" charset="0"/>
              </a:rPr>
              <a:t>s</a:t>
            </a:r>
          </a:p>
          <a:p>
            <a:endParaRPr lang="en-US" sz="1400" b="1" dirty="0">
              <a:solidFill>
                <a:srgbClr val="0057B8"/>
              </a:solidFill>
              <a:latin typeface="Tw Cen MT" panose="020B0602020104020603" pitchFamily="34" charset="0"/>
            </a:endParaRPr>
          </a:p>
        </p:txBody>
      </p:sp>
      <p:sp>
        <p:nvSpPr>
          <p:cNvPr id="3" name="Rectangle 2">
            <a:extLst>
              <a:ext uri="{FF2B5EF4-FFF2-40B4-BE49-F238E27FC236}">
                <a16:creationId xmlns:a16="http://schemas.microsoft.com/office/drawing/2014/main" id="{F245A850-8FD0-8900-F54B-506C424E54D3}"/>
              </a:ext>
            </a:extLst>
          </p:cNvPr>
          <p:cNvSpPr/>
          <p:nvPr/>
        </p:nvSpPr>
        <p:spPr>
          <a:xfrm>
            <a:off x="4580673" y="2089858"/>
            <a:ext cx="2000592" cy="2246769"/>
          </a:xfrm>
          <a:prstGeom prst="rect">
            <a:avLst/>
          </a:prstGeom>
        </p:spPr>
        <p:txBody>
          <a:bodyPr wrap="square" lIns="0" rIns="0">
            <a:spAutoFit/>
          </a:bodyPr>
          <a:lstStyle/>
          <a:p>
            <a:r>
              <a:rPr lang="en-US" sz="1400" b="1" dirty="0">
                <a:solidFill>
                  <a:schemeClr val="accent6">
                    <a:lumMod val="75000"/>
                  </a:schemeClr>
                </a:solidFill>
                <a:latin typeface="Tw Cen MT" panose="020B0602020104020603" pitchFamily="34" charset="0"/>
              </a:rPr>
              <a:t>maryH</a:t>
            </a:r>
            <a:r>
              <a:rPr lang="en-US" sz="1400" b="1" dirty="0">
                <a:solidFill>
                  <a:schemeClr val="accent5"/>
                </a:solidFill>
                <a:latin typeface="Tw Cen MT" panose="020B0602020104020603" pitchFamily="34" charset="0"/>
              </a:rPr>
              <a:t>@</a:t>
            </a:r>
            <a:r>
              <a:rPr lang="en-US" sz="1400" b="1" dirty="0">
                <a:solidFill>
                  <a:schemeClr val="accent6">
                    <a:lumMod val="75000"/>
                  </a:schemeClr>
                </a:solidFill>
                <a:latin typeface="Tw Cen MT" panose="020B0602020104020603" pitchFamily="34" charset="0"/>
              </a:rPr>
              <a:t>Dalittle</a:t>
            </a:r>
            <a:r>
              <a:rPr lang="en-US" sz="1400" b="1" dirty="0">
                <a:solidFill>
                  <a:schemeClr val="accent5"/>
                </a:solidFill>
                <a:latin typeface="Tw Cen MT" panose="020B0602020104020603" pitchFamily="34" charset="0"/>
              </a:rPr>
              <a:t>(</a:t>
            </a:r>
            <a:r>
              <a:rPr lang="en-US" sz="1400" b="1" dirty="0">
                <a:solidFill>
                  <a:schemeClr val="accent6">
                    <a:lumMod val="75000"/>
                  </a:schemeClr>
                </a:solidFill>
                <a:latin typeface="Tw Cen MT" panose="020B0602020104020603" pitchFamily="34" charset="0"/>
              </a:rPr>
              <a:t>LAMB</a:t>
            </a:r>
            <a:r>
              <a:rPr lang="en-US" sz="1400" b="1" dirty="0">
                <a:solidFill>
                  <a:schemeClr val="accent5"/>
                </a:solidFill>
                <a:latin typeface="Tw Cen MT" panose="020B0602020104020603" pitchFamily="34" charset="0"/>
              </a:rPr>
              <a:t>)</a:t>
            </a:r>
          </a:p>
          <a:p>
            <a:endParaRPr lang="en-US" sz="1400" b="1" dirty="0">
              <a:solidFill>
                <a:srgbClr val="CC4124"/>
              </a:solidFill>
              <a:latin typeface="Tw Cen MT" panose="020B0602020104020603" pitchFamily="34" charset="0"/>
            </a:endParaRPr>
          </a:p>
          <a:p>
            <a:r>
              <a:rPr lang="en-US" sz="1400" b="1" dirty="0">
                <a:solidFill>
                  <a:schemeClr val="accent5"/>
                </a:solidFill>
                <a:latin typeface="Tw Cen MT" panose="020B0602020104020603" pitchFamily="34" charset="0"/>
              </a:rPr>
              <a:t>&amp;</a:t>
            </a:r>
            <a:r>
              <a:rPr lang="en-US" sz="1400" b="1" dirty="0">
                <a:solidFill>
                  <a:schemeClr val="accent6">
                    <a:lumMod val="75000"/>
                  </a:schemeClr>
                </a:solidFill>
                <a:latin typeface="Tw Cen MT" panose="020B0602020104020603" pitchFamily="34" charset="0"/>
              </a:rPr>
              <a:t>iNg</a:t>
            </a:r>
            <a:r>
              <a:rPr lang="en-US" sz="1400" b="1" dirty="0">
                <a:solidFill>
                  <a:schemeClr val="accent5"/>
                </a:solidFill>
                <a:latin typeface="Tw Cen MT" panose="020B0602020104020603" pitchFamily="34" charset="0"/>
              </a:rPr>
              <a:t>!</a:t>
            </a:r>
            <a:r>
              <a:rPr lang="en-US" sz="1400" b="1" dirty="0">
                <a:solidFill>
                  <a:schemeClr val="accent6">
                    <a:lumMod val="75000"/>
                  </a:schemeClr>
                </a:solidFill>
                <a:latin typeface="Tw Cen MT" panose="020B0602020104020603" pitchFamily="34" charset="0"/>
              </a:rPr>
              <a:t>ngIn</a:t>
            </a:r>
            <a:r>
              <a:rPr lang="en-US" sz="1400" b="1" dirty="0">
                <a:solidFill>
                  <a:schemeClr val="accent5"/>
                </a:solidFill>
                <a:latin typeface="Tw Cen MT" panose="020B0602020104020603" pitchFamily="34" charset="0"/>
              </a:rPr>
              <a:t>+</a:t>
            </a:r>
            <a:r>
              <a:rPr lang="en-US" sz="1400" b="1" dirty="0">
                <a:solidFill>
                  <a:schemeClr val="accent6">
                    <a:lumMod val="75000"/>
                  </a:schemeClr>
                </a:solidFill>
                <a:latin typeface="Tw Cen MT" panose="020B0602020104020603" pitchFamily="34" charset="0"/>
              </a:rPr>
              <a:t>HerAiN</a:t>
            </a:r>
          </a:p>
          <a:p>
            <a:endParaRPr lang="en-US" sz="1400" b="1" dirty="0">
              <a:solidFill>
                <a:schemeClr val="accent6">
                  <a:lumMod val="75000"/>
                </a:schemeClr>
              </a:solidFill>
              <a:latin typeface="Tw Cen MT" panose="020B0602020104020603" pitchFamily="34" charset="0"/>
            </a:endParaRPr>
          </a:p>
          <a:p>
            <a:r>
              <a:rPr lang="en-US" sz="1400" b="1" dirty="0">
                <a:solidFill>
                  <a:schemeClr val="accent6">
                    <a:lumMod val="75000"/>
                  </a:schemeClr>
                </a:solidFill>
                <a:latin typeface="Tw Cen MT" panose="020B0602020104020603" pitchFamily="34" charset="0"/>
              </a:rPr>
              <a:t>M</a:t>
            </a:r>
            <a:r>
              <a:rPr lang="en-US" sz="1400" b="1" dirty="0">
                <a:solidFill>
                  <a:schemeClr val="accent5"/>
                </a:solidFill>
                <a:latin typeface="Tw Cen MT" panose="020B0602020104020603" pitchFamily="34" charset="0"/>
              </a:rPr>
              <a:t>@</a:t>
            </a:r>
            <a:r>
              <a:rPr lang="en-US" sz="1400" b="1" dirty="0">
                <a:solidFill>
                  <a:schemeClr val="accent6">
                    <a:lumMod val="75000"/>
                  </a:schemeClr>
                </a:solidFill>
                <a:latin typeface="Tw Cen MT" panose="020B0602020104020603" pitchFamily="34" charset="0"/>
              </a:rPr>
              <a:t>kEadiFfereN</a:t>
            </a:r>
            <a:r>
              <a:rPr lang="en-US" sz="1400" b="1" dirty="0">
                <a:solidFill>
                  <a:schemeClr val="accent5"/>
                </a:solidFill>
                <a:latin typeface="Tw Cen MT" panose="020B0602020104020603" pitchFamily="34" charset="0"/>
              </a:rPr>
              <a:t>&lt;</a:t>
            </a:r>
            <a:r>
              <a:rPr lang="en-US" sz="1400" b="1" dirty="0">
                <a:solidFill>
                  <a:schemeClr val="accent6">
                    <a:lumMod val="75000"/>
                  </a:schemeClr>
                </a:solidFill>
                <a:latin typeface="Tw Cen MT" panose="020B0602020104020603" pitchFamily="34" charset="0"/>
              </a:rPr>
              <a:t>E</a:t>
            </a:r>
          </a:p>
          <a:p>
            <a:endParaRPr lang="en-US" sz="1400" b="1" dirty="0">
              <a:solidFill>
                <a:schemeClr val="accent6">
                  <a:lumMod val="75000"/>
                </a:schemeClr>
              </a:solidFill>
              <a:latin typeface="Tw Cen MT" panose="020B0602020104020603" pitchFamily="34" charset="0"/>
            </a:endParaRPr>
          </a:p>
          <a:p>
            <a:r>
              <a:rPr lang="en-US" sz="1400" b="1" dirty="0">
                <a:solidFill>
                  <a:schemeClr val="accent6">
                    <a:lumMod val="75000"/>
                  </a:schemeClr>
                </a:solidFill>
                <a:latin typeface="Tw Cen MT" panose="020B0602020104020603" pitchFamily="34" charset="0"/>
              </a:rPr>
              <a:t>bA</a:t>
            </a:r>
            <a:r>
              <a:rPr lang="en-US" sz="1400" b="1" dirty="0">
                <a:solidFill>
                  <a:schemeClr val="accent5"/>
                </a:solidFill>
                <a:latin typeface="Tw Cen MT" panose="020B0602020104020603" pitchFamily="34" charset="0"/>
              </a:rPr>
              <a:t>$</a:t>
            </a:r>
            <a:r>
              <a:rPr lang="en-US" sz="1400" b="1" dirty="0">
                <a:solidFill>
                  <a:schemeClr val="accent6">
                    <a:lumMod val="75000"/>
                  </a:schemeClr>
                </a:solidFill>
                <a:latin typeface="Tw Cen MT" panose="020B0602020104020603" pitchFamily="34" charset="0"/>
              </a:rPr>
              <a:t>kIng</a:t>
            </a:r>
            <a:r>
              <a:rPr lang="en-US" sz="1400" b="1" dirty="0">
                <a:solidFill>
                  <a:schemeClr val="accent5"/>
                </a:solidFill>
                <a:latin typeface="Tw Cen MT" panose="020B0602020104020603" pitchFamily="34" charset="0"/>
              </a:rPr>
              <a:t>!</a:t>
            </a:r>
            <a:r>
              <a:rPr lang="en-US" sz="1400" b="1" dirty="0">
                <a:solidFill>
                  <a:schemeClr val="accent6">
                    <a:lumMod val="75000"/>
                  </a:schemeClr>
                </a:solidFill>
                <a:latin typeface="Tw Cen MT" panose="020B0602020104020603" pitchFamily="34" charset="0"/>
              </a:rPr>
              <a:t>ntHesUn</a:t>
            </a:r>
          </a:p>
          <a:p>
            <a:endParaRPr lang="en-US" sz="1400" b="1" dirty="0">
              <a:solidFill>
                <a:schemeClr val="accent6">
                  <a:lumMod val="75000"/>
                </a:schemeClr>
              </a:solidFill>
              <a:latin typeface="Tw Cen MT" panose="020B0602020104020603" pitchFamily="34" charset="0"/>
            </a:endParaRPr>
          </a:p>
          <a:p>
            <a:r>
              <a:rPr lang="en-US" sz="1400" b="1" dirty="0">
                <a:solidFill>
                  <a:schemeClr val="accent6">
                    <a:lumMod val="75000"/>
                  </a:schemeClr>
                </a:solidFill>
                <a:latin typeface="Tw Cen MT" panose="020B0602020104020603" pitchFamily="34" charset="0"/>
              </a:rPr>
              <a:t>m</a:t>
            </a:r>
            <a:r>
              <a:rPr lang="en-US" sz="1400" b="1" dirty="0">
                <a:solidFill>
                  <a:schemeClr val="accent5"/>
                </a:solidFill>
                <a:latin typeface="Tw Cen MT" panose="020B0602020104020603" pitchFamily="34" charset="0"/>
              </a:rPr>
              <a:t>#</a:t>
            </a:r>
            <a:r>
              <a:rPr lang="en-US" sz="1400" b="1" dirty="0">
                <a:solidFill>
                  <a:schemeClr val="accent6">
                    <a:lumMod val="75000"/>
                  </a:schemeClr>
                </a:solidFill>
                <a:latin typeface="Tw Cen MT" panose="020B0602020104020603" pitchFamily="34" charset="0"/>
              </a:rPr>
              <a:t>MoRizEthI</a:t>
            </a:r>
            <a:r>
              <a:rPr lang="en-US" sz="1400" b="1" dirty="0">
                <a:solidFill>
                  <a:schemeClr val="accent5"/>
                </a:solidFill>
                <a:latin typeface="Tw Cen MT" panose="020B0602020104020603" pitchFamily="34" charset="0"/>
              </a:rPr>
              <a:t>&amp;</a:t>
            </a:r>
          </a:p>
          <a:p>
            <a:endParaRPr lang="en-US" sz="1400" b="1" dirty="0">
              <a:solidFill>
                <a:srgbClr val="CC4124"/>
              </a:solidFill>
              <a:latin typeface="Tw Cen MT" panose="020B0602020104020603" pitchFamily="34" charset="0"/>
            </a:endParaRPr>
          </a:p>
        </p:txBody>
      </p:sp>
      <p:sp>
        <p:nvSpPr>
          <p:cNvPr id="4" name="Rectangle 3">
            <a:extLst>
              <a:ext uri="{FF2B5EF4-FFF2-40B4-BE49-F238E27FC236}">
                <a16:creationId xmlns:a16="http://schemas.microsoft.com/office/drawing/2014/main" id="{1F5ECB44-711F-3222-DB3C-07FD8E0B1379}"/>
              </a:ext>
            </a:extLst>
          </p:cNvPr>
          <p:cNvSpPr/>
          <p:nvPr/>
        </p:nvSpPr>
        <p:spPr>
          <a:xfrm>
            <a:off x="6634318" y="2089858"/>
            <a:ext cx="2000592" cy="2246769"/>
          </a:xfrm>
          <a:prstGeom prst="rect">
            <a:avLst/>
          </a:prstGeom>
        </p:spPr>
        <p:txBody>
          <a:bodyPr wrap="square" lIns="0" rIns="0">
            <a:spAutoFit/>
          </a:bodyPr>
          <a:lstStyle/>
          <a:p>
            <a:r>
              <a:rPr lang="en-US" sz="1400" b="1" dirty="0">
                <a:solidFill>
                  <a:schemeClr val="accent6">
                    <a:lumMod val="75000"/>
                  </a:schemeClr>
                </a:solidFill>
                <a:latin typeface="Tw Cen MT" panose="020B0602020104020603" pitchFamily="34" charset="0"/>
              </a:rPr>
              <a:t>maryH@Dalittl</a:t>
            </a:r>
            <a:r>
              <a:rPr lang="en-US" sz="1400" b="1" dirty="0">
                <a:solidFill>
                  <a:schemeClr val="accent2"/>
                </a:solidFill>
                <a:latin typeface="Tw Cen MT" panose="020B0602020104020603" pitchFamily="34" charset="0"/>
              </a:rPr>
              <a:t>3</a:t>
            </a:r>
            <a:r>
              <a:rPr lang="en-US" sz="1400" b="1" dirty="0">
                <a:solidFill>
                  <a:schemeClr val="accent6">
                    <a:lumMod val="75000"/>
                  </a:schemeClr>
                </a:solidFill>
                <a:latin typeface="Tw Cen MT" panose="020B0602020104020603" pitchFamily="34" charset="0"/>
              </a:rPr>
              <a:t>(LAM</a:t>
            </a:r>
            <a:r>
              <a:rPr lang="en-US" sz="1400" b="1" dirty="0">
                <a:solidFill>
                  <a:schemeClr val="accent2"/>
                </a:solidFill>
                <a:latin typeface="Tw Cen MT" panose="020B0602020104020603" pitchFamily="34" charset="0"/>
              </a:rPr>
              <a:t>8</a:t>
            </a:r>
            <a:r>
              <a:rPr lang="en-US" sz="1400" b="1" dirty="0">
                <a:solidFill>
                  <a:schemeClr val="accent6">
                    <a:lumMod val="75000"/>
                  </a:schemeClr>
                </a:solidFill>
                <a:latin typeface="Tw Cen MT" panose="020B0602020104020603" pitchFamily="34" charset="0"/>
              </a:rPr>
              <a:t>)</a:t>
            </a:r>
          </a:p>
          <a:p>
            <a:endParaRPr lang="en-US" sz="1400" b="1" dirty="0">
              <a:solidFill>
                <a:schemeClr val="accent6">
                  <a:lumMod val="75000"/>
                </a:schemeClr>
              </a:solidFill>
              <a:latin typeface="Tw Cen MT" panose="020B0602020104020603" pitchFamily="34" charset="0"/>
            </a:endParaRPr>
          </a:p>
          <a:p>
            <a:r>
              <a:rPr lang="en-US" sz="1400" b="1" dirty="0">
                <a:solidFill>
                  <a:schemeClr val="accent6">
                    <a:lumMod val="75000"/>
                  </a:schemeClr>
                </a:solidFill>
                <a:latin typeface="Tw Cen MT" panose="020B0602020104020603" pitchFamily="34" charset="0"/>
              </a:rPr>
              <a:t>&amp;iN</a:t>
            </a:r>
            <a:r>
              <a:rPr lang="en-US" sz="1400" b="1" dirty="0">
                <a:solidFill>
                  <a:schemeClr val="accent2"/>
                </a:solidFill>
                <a:latin typeface="Tw Cen MT" panose="020B0602020104020603" pitchFamily="34" charset="0"/>
              </a:rPr>
              <a:t>9</a:t>
            </a:r>
            <a:r>
              <a:rPr lang="en-US" sz="1400" b="1" dirty="0">
                <a:solidFill>
                  <a:schemeClr val="accent6">
                    <a:lumMod val="75000"/>
                  </a:schemeClr>
                </a:solidFill>
                <a:latin typeface="Tw Cen MT" panose="020B0602020104020603" pitchFamily="34" charset="0"/>
              </a:rPr>
              <a:t>!ngIn+h</a:t>
            </a:r>
            <a:r>
              <a:rPr lang="en-US" sz="1400" b="1" dirty="0">
                <a:solidFill>
                  <a:schemeClr val="accent2"/>
                </a:solidFill>
                <a:latin typeface="Tw Cen MT" panose="020B0602020104020603" pitchFamily="34" charset="0"/>
              </a:rPr>
              <a:t>3</a:t>
            </a:r>
            <a:r>
              <a:rPr lang="en-US" sz="1400" b="1" dirty="0">
                <a:solidFill>
                  <a:schemeClr val="accent6">
                    <a:lumMod val="75000"/>
                  </a:schemeClr>
                </a:solidFill>
                <a:latin typeface="Tw Cen MT" panose="020B0602020104020603" pitchFamily="34" charset="0"/>
              </a:rPr>
              <a:t>rA|n</a:t>
            </a:r>
          </a:p>
          <a:p>
            <a:endParaRPr lang="en-US" sz="1400" b="1" dirty="0">
              <a:solidFill>
                <a:schemeClr val="accent6">
                  <a:lumMod val="75000"/>
                </a:schemeClr>
              </a:solidFill>
              <a:latin typeface="Tw Cen MT" panose="020B0602020104020603" pitchFamily="34" charset="0"/>
            </a:endParaRPr>
          </a:p>
          <a:p>
            <a:r>
              <a:rPr lang="en-US" sz="1400" b="1" dirty="0">
                <a:solidFill>
                  <a:schemeClr val="accent6">
                    <a:lumMod val="75000"/>
                  </a:schemeClr>
                </a:solidFill>
                <a:latin typeface="Tw Cen MT" panose="020B0602020104020603" pitchFamily="34" charset="0"/>
              </a:rPr>
              <a:t>M@kE</a:t>
            </a:r>
            <a:r>
              <a:rPr lang="en-US" sz="1400" b="1" dirty="0">
                <a:solidFill>
                  <a:schemeClr val="accent2"/>
                </a:solidFill>
                <a:latin typeface="Tw Cen MT" panose="020B0602020104020603" pitchFamily="34" charset="0"/>
              </a:rPr>
              <a:t>4</a:t>
            </a:r>
            <a:r>
              <a:rPr lang="en-US" sz="1400" b="1" dirty="0">
                <a:solidFill>
                  <a:schemeClr val="accent6">
                    <a:lumMod val="75000"/>
                  </a:schemeClr>
                </a:solidFill>
                <a:latin typeface="Tw Cen MT" panose="020B0602020104020603" pitchFamily="34" charset="0"/>
              </a:rPr>
              <a:t>d1Ff</a:t>
            </a:r>
            <a:r>
              <a:rPr lang="en-US" sz="1400" b="1" dirty="0">
                <a:solidFill>
                  <a:schemeClr val="accent2"/>
                </a:solidFill>
                <a:latin typeface="Tw Cen MT" panose="020B0602020104020603" pitchFamily="34" charset="0"/>
              </a:rPr>
              <a:t>3</a:t>
            </a:r>
            <a:r>
              <a:rPr lang="en-US" sz="1400" b="1" dirty="0">
                <a:solidFill>
                  <a:schemeClr val="accent6">
                    <a:lumMod val="75000"/>
                  </a:schemeClr>
                </a:solidFill>
                <a:latin typeface="Tw Cen MT" panose="020B0602020104020603" pitchFamily="34" charset="0"/>
              </a:rPr>
              <a:t>reN&lt;E</a:t>
            </a:r>
          </a:p>
          <a:p>
            <a:endParaRPr lang="en-US" sz="1400" b="1" dirty="0">
              <a:solidFill>
                <a:schemeClr val="accent6">
                  <a:lumMod val="75000"/>
                </a:schemeClr>
              </a:solidFill>
              <a:latin typeface="Tw Cen MT" panose="020B0602020104020603" pitchFamily="34" charset="0"/>
            </a:endParaRPr>
          </a:p>
          <a:p>
            <a:r>
              <a:rPr lang="en-US" sz="1400" b="1" dirty="0">
                <a:solidFill>
                  <a:schemeClr val="accent2"/>
                </a:solidFill>
                <a:latin typeface="Tw Cen MT" panose="020B0602020104020603" pitchFamily="34" charset="0"/>
              </a:rPr>
              <a:t>8</a:t>
            </a:r>
            <a:r>
              <a:rPr lang="en-US" sz="1400" b="1" dirty="0">
                <a:solidFill>
                  <a:schemeClr val="accent6">
                    <a:lumMod val="75000"/>
                  </a:schemeClr>
                </a:solidFill>
                <a:latin typeface="Tw Cen MT" panose="020B0602020104020603" pitchFamily="34" charset="0"/>
              </a:rPr>
              <a:t>A$kIng!NtHe</a:t>
            </a:r>
            <a:r>
              <a:rPr lang="en-US" sz="1400" b="1" dirty="0">
                <a:solidFill>
                  <a:schemeClr val="accent2"/>
                </a:solidFill>
                <a:latin typeface="Tw Cen MT" panose="020B0602020104020603" pitchFamily="34" charset="0"/>
              </a:rPr>
              <a:t>5</a:t>
            </a:r>
            <a:r>
              <a:rPr lang="en-US" sz="1400" b="1" dirty="0">
                <a:solidFill>
                  <a:schemeClr val="accent6">
                    <a:lumMod val="75000"/>
                  </a:schemeClr>
                </a:solidFill>
                <a:latin typeface="Tw Cen MT" panose="020B0602020104020603" pitchFamily="34" charset="0"/>
              </a:rPr>
              <a:t>Un</a:t>
            </a:r>
          </a:p>
          <a:p>
            <a:endParaRPr lang="en-US" sz="1400" b="1" dirty="0">
              <a:solidFill>
                <a:schemeClr val="accent6">
                  <a:lumMod val="75000"/>
                </a:schemeClr>
              </a:solidFill>
              <a:latin typeface="Tw Cen MT" panose="020B0602020104020603" pitchFamily="34" charset="0"/>
            </a:endParaRPr>
          </a:p>
          <a:p>
            <a:r>
              <a:rPr lang="en-US" sz="1400" b="1" dirty="0">
                <a:solidFill>
                  <a:schemeClr val="accent6">
                    <a:lumMod val="75000"/>
                  </a:schemeClr>
                </a:solidFill>
                <a:latin typeface="Tw Cen MT" panose="020B0602020104020603" pitchFamily="34" charset="0"/>
              </a:rPr>
              <a:t>M#M</a:t>
            </a:r>
            <a:r>
              <a:rPr lang="en-US" sz="1400" b="1" dirty="0">
                <a:solidFill>
                  <a:schemeClr val="accent2"/>
                </a:solidFill>
                <a:latin typeface="Tw Cen MT" panose="020B0602020104020603" pitchFamily="34" charset="0"/>
              </a:rPr>
              <a:t>0</a:t>
            </a:r>
            <a:r>
              <a:rPr lang="en-US" sz="1400" b="1" dirty="0">
                <a:solidFill>
                  <a:schemeClr val="accent6">
                    <a:lumMod val="75000"/>
                  </a:schemeClr>
                </a:solidFill>
                <a:latin typeface="Tw Cen MT" panose="020B0602020104020603" pitchFamily="34" charset="0"/>
              </a:rPr>
              <a:t>R</a:t>
            </a:r>
            <a:r>
              <a:rPr lang="en-US" sz="1400" b="1" dirty="0">
                <a:solidFill>
                  <a:schemeClr val="accent2"/>
                </a:solidFill>
                <a:latin typeface="Tw Cen MT" panose="020B0602020104020603" pitchFamily="34" charset="0"/>
              </a:rPr>
              <a:t>1</a:t>
            </a:r>
            <a:r>
              <a:rPr lang="en-US" sz="1400" b="1" dirty="0">
                <a:solidFill>
                  <a:schemeClr val="accent6">
                    <a:lumMod val="75000"/>
                  </a:schemeClr>
                </a:solidFill>
                <a:latin typeface="Tw Cen MT" panose="020B0602020104020603" pitchFamily="34" charset="0"/>
              </a:rPr>
              <a:t>zEthI&amp;</a:t>
            </a:r>
          </a:p>
          <a:p>
            <a:endParaRPr lang="en-US" sz="1400" b="1" dirty="0">
              <a:solidFill>
                <a:schemeClr val="accent6">
                  <a:lumMod val="75000"/>
                </a:schemeClr>
              </a:solidFill>
              <a:latin typeface="Tw Cen MT" panose="020B0602020104020603" pitchFamily="34" charset="0"/>
            </a:endParaRPr>
          </a:p>
        </p:txBody>
      </p:sp>
      <p:sp>
        <p:nvSpPr>
          <p:cNvPr id="86" name="Arrow: Chevron 154">
            <a:extLst>
              <a:ext uri="{FF2B5EF4-FFF2-40B4-BE49-F238E27FC236}">
                <a16:creationId xmlns:a16="http://schemas.microsoft.com/office/drawing/2014/main" id="{D7319AB0-B8A7-441E-A292-E3D80964583C}"/>
              </a:ext>
            </a:extLst>
          </p:cNvPr>
          <p:cNvSpPr/>
          <p:nvPr/>
        </p:nvSpPr>
        <p:spPr>
          <a:xfrm>
            <a:off x="4428876" y="1141946"/>
            <a:ext cx="2389555" cy="859536"/>
          </a:xfrm>
          <a:prstGeom prst="chevr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1400" b="1" dirty="0">
                <a:solidFill>
                  <a:schemeClr val="tx1">
                    <a:lumMod val="95000"/>
                    <a:lumOff val="5000"/>
                  </a:schemeClr>
                </a:solidFill>
                <a:latin typeface="+mj-lt"/>
              </a:rPr>
              <a:t>Add Symbols</a:t>
            </a:r>
          </a:p>
        </p:txBody>
      </p:sp>
      <p:cxnSp>
        <p:nvCxnSpPr>
          <p:cNvPr id="11" name="Straight Connector 10">
            <a:extLst>
              <a:ext uri="{FF2B5EF4-FFF2-40B4-BE49-F238E27FC236}">
                <a16:creationId xmlns:a16="http://schemas.microsoft.com/office/drawing/2014/main" id="{F084F327-981A-EDDB-E425-3CD1025FBD51}"/>
              </a:ext>
            </a:extLst>
          </p:cNvPr>
          <p:cNvCxnSpPr/>
          <p:nvPr/>
        </p:nvCxnSpPr>
        <p:spPr>
          <a:xfrm flipV="1">
            <a:off x="8686800" y="1994328"/>
            <a:ext cx="0" cy="2487482"/>
          </a:xfrm>
          <a:prstGeom prst="line">
            <a:avLst/>
          </a:prstGeom>
          <a:ln w="15875">
            <a:solidFill>
              <a:schemeClr val="tx1">
                <a:lumMod val="65000"/>
                <a:lumOff val="35000"/>
                <a:alpha val="43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DB11568B-5B2E-18C4-5812-2E600976E514}"/>
              </a:ext>
            </a:extLst>
          </p:cNvPr>
          <p:cNvCxnSpPr/>
          <p:nvPr/>
        </p:nvCxnSpPr>
        <p:spPr>
          <a:xfrm flipV="1">
            <a:off x="363416" y="1994328"/>
            <a:ext cx="0" cy="2487482"/>
          </a:xfrm>
          <a:prstGeom prst="line">
            <a:avLst/>
          </a:prstGeom>
          <a:ln w="15875">
            <a:solidFill>
              <a:schemeClr val="tx1">
                <a:lumMod val="65000"/>
                <a:lumOff val="35000"/>
                <a:alpha val="43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DEB05092-E830-7125-D916-8695A1BE7E9D}"/>
              </a:ext>
            </a:extLst>
          </p:cNvPr>
          <p:cNvCxnSpPr>
            <a:cxnSpLocks/>
          </p:cNvCxnSpPr>
          <p:nvPr/>
        </p:nvCxnSpPr>
        <p:spPr>
          <a:xfrm flipH="1">
            <a:off x="378069" y="4484077"/>
            <a:ext cx="8299939" cy="0"/>
          </a:xfrm>
          <a:prstGeom prst="line">
            <a:avLst/>
          </a:prstGeom>
          <a:ln w="15875">
            <a:solidFill>
              <a:schemeClr val="tx1">
                <a:lumMod val="65000"/>
                <a:lumOff val="35000"/>
                <a:alpha val="43000"/>
              </a:schemeClr>
            </a:solidFill>
            <a:prstDash val="sys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56336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500"/>
                                        <p:tgtEl>
                                          <p:spTgt spid="8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92"/>
                                        </p:tgtEl>
                                        <p:attrNameLst>
                                          <p:attrName>style.visibility</p:attrName>
                                        </p:attrNameLst>
                                      </p:cBhvr>
                                      <p:to>
                                        <p:strVal val="visible"/>
                                      </p:to>
                                    </p:set>
                                    <p:animEffect transition="in" filter="fade">
                                      <p:cBhvr>
                                        <p:cTn id="13" dur="500"/>
                                        <p:tgtEl>
                                          <p:spTgt spid="9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1"/>
                                        </p:tgtEl>
                                        <p:attrNameLst>
                                          <p:attrName>style.visibility</p:attrName>
                                        </p:attrNameLst>
                                      </p:cBhvr>
                                      <p:to>
                                        <p:strVal val="visible"/>
                                      </p:to>
                                    </p:set>
                                    <p:animEffect transition="in" filter="fade">
                                      <p:cBhvr>
                                        <p:cTn id="18" dur="500"/>
                                        <p:tgtEl>
                                          <p:spTgt spid="9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6"/>
                                        </p:tgtEl>
                                        <p:attrNameLst>
                                          <p:attrName>style.visibility</p:attrName>
                                        </p:attrNameLst>
                                      </p:cBhvr>
                                      <p:to>
                                        <p:strVal val="visible"/>
                                      </p:to>
                                    </p:set>
                                    <p:animEffect transition="in" filter="fade">
                                      <p:cBhvr>
                                        <p:cTn id="24" dur="500"/>
                                        <p:tgtEl>
                                          <p:spTgt spid="8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0"/>
                                        </p:tgtEl>
                                        <p:attrNameLst>
                                          <p:attrName>style.visibility</p:attrName>
                                        </p:attrNameLst>
                                      </p:cBhvr>
                                      <p:to>
                                        <p:strVal val="visible"/>
                                      </p:to>
                                    </p:set>
                                    <p:animEffect transition="in" filter="fade">
                                      <p:cBhvr>
                                        <p:cTn id="29" dur="500"/>
                                        <p:tgtEl>
                                          <p:spTgt spid="9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88"/>
                                        </p:tgtEl>
                                        <p:attrNameLst>
                                          <p:attrName>style.visibility</p:attrName>
                                        </p:attrNameLst>
                                      </p:cBhvr>
                                      <p:to>
                                        <p:strVal val="visible"/>
                                      </p:to>
                                    </p:set>
                                    <p:animEffect transition="in" filter="fade">
                                      <p:cBhvr>
                                        <p:cTn id="35" dur="500"/>
                                        <p:tgtEl>
                                          <p:spTgt spid="8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88" grpId="0" animBg="1"/>
      <p:bldP spid="2" grpId="0"/>
      <p:bldP spid="3" grpId="0"/>
      <p:bldP spid="4" grpId="0"/>
      <p:bldP spid="86" grpId="0" animBg="1"/>
    </p:bldLst>
  </p:timing>
</p:sld>
</file>

<file path=ppt/theme/theme1.xml><?xml version="1.0" encoding="utf-8"?>
<a:theme xmlns:a="http://schemas.openxmlformats.org/drawingml/2006/main" name="Optiv 2024 Client Facing Master Template">
  <a:themeElements>
    <a:clrScheme name="Custom 1">
      <a:dk1>
        <a:srgbClr val="000000"/>
      </a:dk1>
      <a:lt1>
        <a:srgbClr val="FFFFFF"/>
      </a:lt1>
      <a:dk2>
        <a:srgbClr val="0057B8"/>
      </a:dk2>
      <a:lt2>
        <a:srgbClr val="E1E1DD"/>
      </a:lt2>
      <a:accent1>
        <a:srgbClr val="005092"/>
      </a:accent1>
      <a:accent2>
        <a:srgbClr val="789D49"/>
      </a:accent2>
      <a:accent3>
        <a:srgbClr val="CC4124"/>
      </a:accent3>
      <a:accent4>
        <a:srgbClr val="51284F"/>
      </a:accent4>
      <a:accent5>
        <a:srgbClr val="FFB500"/>
      </a:accent5>
      <a:accent6>
        <a:srgbClr val="7BAFD4"/>
      </a:accent6>
      <a:hlink>
        <a:srgbClr val="7AAFD3"/>
      </a:hlink>
      <a:folHlink>
        <a:srgbClr val="FEB500"/>
      </a:folHlink>
    </a:clrScheme>
    <a:fontScheme name="Custom 1">
      <a:majorFont>
        <a:latin typeface="Tw Cen MT"/>
        <a:ea typeface=""/>
        <a:cs typeface=""/>
      </a:majorFont>
      <a:minorFont>
        <a:latin typeface="Tw Cen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dirty="0" err="1"/>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dirty="0" smtClean="0">
            <a:latin typeface="+mj-lt"/>
          </a:defRPr>
        </a:defPPr>
      </a:lstStyle>
    </a:txDef>
  </a:objectDefaults>
  <a:extraClrSchemeLst/>
  <a:extLst>
    <a:ext uri="{05A4C25C-085E-4340-85A3-A5531E510DB2}">
      <thm15:themeFamily xmlns:thm15="http://schemas.microsoft.com/office/thememl/2012/main" name="2024 Client Facing Master Template" id="{04D15F87-D318-4CC1-BDCA-5BDC71751E84}" vid="{F9FDB874-6334-4C68-814E-079CF36D3A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0">
    <wetp:webextensionref xmlns:r="http://schemas.openxmlformats.org/officeDocument/2006/relationships" r:id="rId1"/>
  </wetp:taskpane>
  <wetp:taskpane dockstate="right" visibility="0" width="350" row="5">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3CD2A0F5-1839-4CDD-857E-87C1F2C42603}">
  <we:reference id="wa200000729" version="3.19.222.0" store="en-US" storeType="OMEX"/>
  <we:alternateReferences>
    <we:reference id="WA200000729" version="3.19.222.0" store=""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DB097020-6E09-4CAC-A7F3-CFAF67946B18}">
  <we:reference id="a95ecc34-bf19-45ac-ae4c-a5a6719beeb1" version="2.0.0.3" store="EXCatalog" storeType="EXCatalog"/>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603cbc8-cda1-4c95-9f2e-47fa5b81c7c4">
      <Terms xmlns="http://schemas.microsoft.com/office/infopath/2007/PartnerControls"/>
    </lcf76f155ced4ddcb4097134ff3c332f>
    <TaxCatchAll xmlns="11f5866d-8094-44a7-81a4-8ac988584ced" xsi:nil="true"/>
  </documentManagement>
</p:properties>
</file>

<file path=customXml/item10.xml><?xml version="1.0" encoding="utf-8"?>
<TemplafySlideFormConfiguration><![CDATA[{"formFields":[],"formDataEntries":[]}]]></TemplafySlideFormConfiguration>
</file>

<file path=customXml/item11.xml><?xml version="1.0" encoding="utf-8"?>
<TemplafySlideTemplateConfiguration><![CDATA[{"slideVersion":1,"isValidatorEnabled":false,"isLocked":false,"elementsMetadata":[],"slideId":"638096548383477868","enableDocumentContentUpdater":false,"version":"2.0"}]]></TemplafySlideTemplateConfiguration>
</file>

<file path=customXml/item12.xml><?xml version="1.0" encoding="utf-8"?>
<TemplafySlideFormConfiguration><![CDATA[{"formFields":[],"formDataEntries":[]}]]></TemplafySlideFormConfiguration>
</file>

<file path=customXml/item13.xml><?xml version="1.0" encoding="utf-8"?>
<TemplafySlideTemplateConfiguration><![CDATA[{"slideVersion":1,"isValidatorEnabled":false,"isLocked":false,"elementsMetadata":[],"slideId":"638096548383477868","enableDocumentContentUpdater":false,"version":"2.0"}]]></TemplafySlideTemplateConfiguration>
</file>

<file path=customXml/item14.xml><?xml version="1.0" encoding="utf-8"?>
<TemplafySlideFormConfiguration><![CDATA[{"formFields":[],"formDataEntries":[]}]]></TemplafySlideFormConfiguration>
</file>

<file path=customXml/item15.xml><?xml version="1.0" encoding="utf-8"?>
<TemplafySlideTemplateConfiguration><![CDATA[{"slideVersion":1,"isValidatorEnabled":false,"isLocked":false,"elementsMetadata":[],"slideId":"638096548383477868","enableDocumentContentUpdater":false,"version":"2.0"}]]></TemplafySlideTemplateConfiguration>
</file>

<file path=customXml/item16.xml><?xml version="1.0" encoding="utf-8"?>
<TemplafySlideTemplateConfiguration><![CDATA[{"slideVersion":1,"isValidatorEnabled":false,"isLocked":false,"elementsMetadata":[],"slideId":"638394582814129587","enableDocumentContentUpdater":false,"version":"2.0"}]]></TemplafySlideTemplateConfiguration>
</file>

<file path=customXml/item17.xml><?xml version="1.0" encoding="utf-8"?>
<TemplafySlideFormConfiguration><![CDATA[{"formFields":[],"formDataEntries":[]}]]></TemplafySlideFormConfiguration>
</file>

<file path=customXml/item2.xml><?xml version="1.0" encoding="utf-8"?>
<TemplafyFormConfiguration><![CDATA[{"formFields":[],"formDataEntries":[]}]]></TemplafyFormConfiguration>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TemplafyTemplateConfiguration><![CDATA[{"elementsMetadata":[],"transformationConfigurations":[],"templateName":"2024 Client Facing Master Template","templateDescription":"","enableDocumentContentUpdater":false,"version":"2.0"}]]></TemplafyTemplateConfiguration>
</file>

<file path=customXml/item5.xml><?xml version="1.0" encoding="utf-8"?>
<ct:contentTypeSchema xmlns:ct="http://schemas.microsoft.com/office/2006/metadata/contentType" xmlns:ma="http://schemas.microsoft.com/office/2006/metadata/properties/metaAttributes" ct:_="" ma:_="" ma:contentTypeName="Document" ma:contentTypeID="0x01010013986516FD47D04F92A01C101155EBF6" ma:contentTypeVersion="18" ma:contentTypeDescription="Create a new document." ma:contentTypeScope="" ma:versionID="bede223c06f7e58b9bb251cfdfc492ef">
  <xsd:schema xmlns:xsd="http://www.w3.org/2001/XMLSchema" xmlns:xs="http://www.w3.org/2001/XMLSchema" xmlns:p="http://schemas.microsoft.com/office/2006/metadata/properties" xmlns:ns2="7603cbc8-cda1-4c95-9f2e-47fa5b81c7c4" xmlns:ns3="11f5866d-8094-44a7-81a4-8ac988584ced" targetNamespace="http://schemas.microsoft.com/office/2006/metadata/properties" ma:root="true" ma:fieldsID="adbcc3da5b8c9eab72e860b49493883b" ns2:_="" ns3:_="">
    <xsd:import namespace="7603cbc8-cda1-4c95-9f2e-47fa5b81c7c4"/>
    <xsd:import namespace="11f5866d-8094-44a7-81a4-8ac988584ce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03cbc8-cda1-4c95-9f2e-47fa5b81c7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1954be7-d051-44eb-88b7-6d911cca974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1f5866d-8094-44a7-81a4-8ac988584ced"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b4a2746-3e82-4c55-ac94-76988b19e02e}" ma:internalName="TaxCatchAll" ma:showField="CatchAllData" ma:web="11f5866d-8094-44a7-81a4-8ac988584ce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6.xml><?xml version="1.0" encoding="utf-8"?>
<TemplafySlideFormConfiguration><![CDATA[{"formFields":[],"formDataEntries":[]}]]></TemplafySlideFormConfiguration>
</file>

<file path=customXml/item7.xml><?xml version="1.0" encoding="utf-8"?>
<TemplafySlideTemplateConfiguration><![CDATA[{"slideVersion":1,"isValidatorEnabled":false,"isLocked":false,"elementsMetadata":[],"slideId":"638394582814044847","enableDocumentContentUpdater":false,"version":"2.0"}]]></TemplafySlideTemplateConfiguration>
</file>

<file path=customXml/item8.xml><?xml version="1.0" encoding="utf-8"?>
<TemplafySlideTemplateConfiguration><![CDATA[{"slideVersion":1,"isValidatorEnabled":false,"isLocked":false,"elementsMetadata":[],"slideId":"638096548384363008","enableDocumentContentUpdater":false,"version":"2.0"}]]></TemplafySlideTemplateConfiguration>
</file>

<file path=customXml/item9.xml><?xml version="1.0" encoding="utf-8"?>
<TemplafySlideFormConfiguration><![CDATA[{"formFields":[],"formDataEntries":[]}]]></TemplafySlideFormConfiguration>
</file>

<file path=customXml/itemProps1.xml><?xml version="1.0" encoding="utf-8"?>
<ds:datastoreItem xmlns:ds="http://schemas.openxmlformats.org/officeDocument/2006/customXml" ds:itemID="{18AF0BA5-BEC7-420A-A164-0FB3E5366C39}">
  <ds:schemaRefs>
    <ds:schemaRef ds:uri="http://schemas.microsoft.com/office/infopath/2007/PartnerControls"/>
    <ds:schemaRef ds:uri="http://purl.org/dc/terms/"/>
    <ds:schemaRef ds:uri="http://purl.org/dc/dcmitype/"/>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11f5866d-8094-44a7-81a4-8ac988584ced"/>
    <ds:schemaRef ds:uri="7603cbc8-cda1-4c95-9f2e-47fa5b81c7c4"/>
    <ds:schemaRef ds:uri="http://www.w3.org/XML/1998/namespace"/>
  </ds:schemaRefs>
</ds:datastoreItem>
</file>

<file path=customXml/itemProps10.xml><?xml version="1.0" encoding="utf-8"?>
<ds:datastoreItem xmlns:ds="http://schemas.openxmlformats.org/officeDocument/2006/customXml" ds:itemID="{5E5C3C41-1DB3-44CA-80BD-8EFEC6389E3A}">
  <ds:schemaRefs/>
</ds:datastoreItem>
</file>

<file path=customXml/itemProps11.xml><?xml version="1.0" encoding="utf-8"?>
<ds:datastoreItem xmlns:ds="http://schemas.openxmlformats.org/officeDocument/2006/customXml" ds:itemID="{7B7E952F-CCF5-43E4-8BA8-7DD90F5732F3}">
  <ds:schemaRefs/>
</ds:datastoreItem>
</file>

<file path=customXml/itemProps12.xml><?xml version="1.0" encoding="utf-8"?>
<ds:datastoreItem xmlns:ds="http://schemas.openxmlformats.org/officeDocument/2006/customXml" ds:itemID="{DD16BDAB-47B1-45E5-B78B-3BC460F433E7}">
  <ds:schemaRefs/>
</ds:datastoreItem>
</file>

<file path=customXml/itemProps13.xml><?xml version="1.0" encoding="utf-8"?>
<ds:datastoreItem xmlns:ds="http://schemas.openxmlformats.org/officeDocument/2006/customXml" ds:itemID="{E89DE1AA-C6CB-4528-A9AC-F8C55A7E4A6E}">
  <ds:schemaRefs/>
</ds:datastoreItem>
</file>

<file path=customXml/itemProps14.xml><?xml version="1.0" encoding="utf-8"?>
<ds:datastoreItem xmlns:ds="http://schemas.openxmlformats.org/officeDocument/2006/customXml" ds:itemID="{6EBE2047-AD6E-4652-98DE-DAC952D9E425}">
  <ds:schemaRefs/>
</ds:datastoreItem>
</file>

<file path=customXml/itemProps15.xml><?xml version="1.0" encoding="utf-8"?>
<ds:datastoreItem xmlns:ds="http://schemas.openxmlformats.org/officeDocument/2006/customXml" ds:itemID="{1EF8DDA0-1B1C-4D44-96D5-47E38C51A784}">
  <ds:schemaRefs/>
</ds:datastoreItem>
</file>

<file path=customXml/itemProps16.xml><?xml version="1.0" encoding="utf-8"?>
<ds:datastoreItem xmlns:ds="http://schemas.openxmlformats.org/officeDocument/2006/customXml" ds:itemID="{E915F4AF-F88C-47A2-AC0E-C73CE02AFFDA}">
  <ds:schemaRefs/>
</ds:datastoreItem>
</file>

<file path=customXml/itemProps17.xml><?xml version="1.0" encoding="utf-8"?>
<ds:datastoreItem xmlns:ds="http://schemas.openxmlformats.org/officeDocument/2006/customXml" ds:itemID="{15565A20-B00D-4C23-9D58-CEBAC1CAD522}">
  <ds:schemaRefs/>
</ds:datastoreItem>
</file>

<file path=customXml/itemProps2.xml><?xml version="1.0" encoding="utf-8"?>
<ds:datastoreItem xmlns:ds="http://schemas.openxmlformats.org/officeDocument/2006/customXml" ds:itemID="{FC1E29ED-DFB2-4FB5-A581-273D60F67EB4}">
  <ds:schemaRefs/>
</ds:datastoreItem>
</file>

<file path=customXml/itemProps3.xml><?xml version="1.0" encoding="utf-8"?>
<ds:datastoreItem xmlns:ds="http://schemas.openxmlformats.org/officeDocument/2006/customXml" ds:itemID="{7BDC68F0-F237-496B-8BC8-5031ABDAEF30}">
  <ds:schemaRefs>
    <ds:schemaRef ds:uri="http://schemas.microsoft.com/sharepoint/v3/contenttype/forms"/>
  </ds:schemaRefs>
</ds:datastoreItem>
</file>

<file path=customXml/itemProps4.xml><?xml version="1.0" encoding="utf-8"?>
<ds:datastoreItem xmlns:ds="http://schemas.openxmlformats.org/officeDocument/2006/customXml" ds:itemID="{F53C2773-DEB1-42A9-B477-03F34322B6D6}">
  <ds:schemaRefs/>
</ds:datastoreItem>
</file>

<file path=customXml/itemProps5.xml><?xml version="1.0" encoding="utf-8"?>
<ds:datastoreItem xmlns:ds="http://schemas.openxmlformats.org/officeDocument/2006/customXml" ds:itemID="{6C7910F1-73F5-46DD-988F-2A8F3567B7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603cbc8-cda1-4c95-9f2e-47fa5b81c7c4"/>
    <ds:schemaRef ds:uri="11f5866d-8094-44a7-81a4-8ac988584ce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6.xml><?xml version="1.0" encoding="utf-8"?>
<ds:datastoreItem xmlns:ds="http://schemas.openxmlformats.org/officeDocument/2006/customXml" ds:itemID="{C972C13F-665B-4646-961C-5E5671902E70}">
  <ds:schemaRefs/>
</ds:datastoreItem>
</file>

<file path=customXml/itemProps7.xml><?xml version="1.0" encoding="utf-8"?>
<ds:datastoreItem xmlns:ds="http://schemas.openxmlformats.org/officeDocument/2006/customXml" ds:itemID="{5C5BFD3D-BCEC-41E0-BC63-0F5D4AF14611}">
  <ds:schemaRefs/>
</ds:datastoreItem>
</file>

<file path=customXml/itemProps8.xml><?xml version="1.0" encoding="utf-8"?>
<ds:datastoreItem xmlns:ds="http://schemas.openxmlformats.org/officeDocument/2006/customXml" ds:itemID="{C3EF0BF6-A787-4E7C-AC0A-EF858549ECD0}">
  <ds:schemaRefs/>
</ds:datastoreItem>
</file>

<file path=customXml/itemProps9.xml><?xml version="1.0" encoding="utf-8"?>
<ds:datastoreItem xmlns:ds="http://schemas.openxmlformats.org/officeDocument/2006/customXml" ds:itemID="{12EE6234-82CD-4108-813C-C3C913043B6F}">
  <ds:schemaRefs/>
</ds:datastoreItem>
</file>

<file path=docProps/app.xml><?xml version="1.0" encoding="utf-8"?>
<Properties xmlns="http://schemas.openxmlformats.org/officeDocument/2006/extended-properties" xmlns:vt="http://schemas.openxmlformats.org/officeDocument/2006/docPropsVTypes">
  <Template>2024 Optiv Client Facing Template</Template>
  <TotalTime>7406</TotalTime>
  <Words>4999</Words>
  <Application>Microsoft Macintosh PowerPoint</Application>
  <PresentationFormat>On-screen Show (16:9)</PresentationFormat>
  <Paragraphs>517</Paragraphs>
  <Slides>32</Slides>
  <Notes>31</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Arial</vt:lpstr>
      <vt:lpstr>Calibri</vt:lpstr>
      <vt:lpstr>Open Sans</vt:lpstr>
      <vt:lpstr>Rockwell</vt:lpstr>
      <vt:lpstr>Tw Cen MT</vt:lpstr>
      <vt:lpstr>Wingdings</vt:lpstr>
      <vt:lpstr>Optiv 2024 Client Facing Master Template</vt:lpstr>
      <vt:lpstr>Instructions for Use</vt:lpstr>
      <vt:lpstr>Cybersecurity Awareness Training</vt:lpstr>
      <vt:lpstr>PowerPoint Presentation</vt:lpstr>
      <vt:lpstr>Our Focus</vt:lpstr>
      <vt:lpstr>PowerPoint Presentation</vt:lpstr>
      <vt:lpstr>Passwords: Keys to Your Digital Castle</vt:lpstr>
      <vt:lpstr>17 of the 20 most common passwords can be cracked by cybercriminals in under one second.</vt:lpstr>
      <vt:lpstr>The 10 Most Commonly Used Passwords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Phishing</vt:lpstr>
      <vt:lpstr>Sophisticated Phishing</vt:lpstr>
      <vt:lpstr>Phishing Attachments</vt:lpstr>
      <vt:lpstr>Phishing For Replies</vt:lpstr>
      <vt:lpstr>Coordinated Attack</vt:lpstr>
      <vt:lpstr>Smishing Where Phishing Meets Text Messages</vt:lpstr>
      <vt:lpstr>Smishing Examples</vt:lpstr>
      <vt:lpstr>When You Catch a Phish</vt:lpstr>
      <vt:lpstr>PowerPoint Presentation</vt:lpstr>
      <vt:lpstr>PowerPoint Presentation</vt:lpstr>
      <vt:lpstr>PowerPoint Presentation</vt:lpstr>
      <vt:lpstr>Key Cybersecurity Behaviors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Holly Fuemmeler</dc:creator>
  <cp:lastModifiedBy>Kaitlan Kelly</cp:lastModifiedBy>
  <cp:revision>32</cp:revision>
  <dcterms:created xsi:type="dcterms:W3CDTF">2024-08-09T18:05:24Z</dcterms:created>
  <dcterms:modified xsi:type="dcterms:W3CDTF">2024-08-28T15:20:19Z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fyTimeStamp">
    <vt:lpwstr>2023-12-29T14:51:21</vt:lpwstr>
  </property>
  <property fmtid="{D5CDD505-2E9C-101B-9397-08002B2CF9AE}" pid="3" name="TemplafyTenantId">
    <vt:lpwstr>optiv</vt:lpwstr>
  </property>
  <property fmtid="{D5CDD505-2E9C-101B-9397-08002B2CF9AE}" pid="4" name="TemplafyTemplateId">
    <vt:lpwstr>810909411831971910</vt:lpwstr>
  </property>
  <property fmtid="{D5CDD505-2E9C-101B-9397-08002B2CF9AE}" pid="5" name="TemplafyUserProfileId">
    <vt:lpwstr>638064788123900584</vt:lpwstr>
  </property>
  <property fmtid="{D5CDD505-2E9C-101B-9397-08002B2CF9AE}" pid="6" name="TemplafyFromBlank">
    <vt:bool>true</vt:bool>
  </property>
  <property fmtid="{D5CDD505-2E9C-101B-9397-08002B2CF9AE}" pid="7" name="ContentTypeId">
    <vt:lpwstr>0x01010013986516FD47D04F92A01C101155EBF6</vt:lpwstr>
  </property>
  <property fmtid="{D5CDD505-2E9C-101B-9397-08002B2CF9AE}" pid="8" name="MediaServiceImageTags">
    <vt:lpwstr/>
  </property>
</Properties>
</file>